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5"/>
  </p:notesMasterIdLst>
  <p:handoutMasterIdLst>
    <p:handoutMasterId r:id="rId26"/>
  </p:handoutMasterIdLst>
  <p:sldIdLst>
    <p:sldId id="256" r:id="rId2"/>
    <p:sldId id="283" r:id="rId3"/>
    <p:sldId id="284" r:id="rId4"/>
    <p:sldId id="285" r:id="rId5"/>
    <p:sldId id="305" r:id="rId6"/>
    <p:sldId id="306" r:id="rId7"/>
    <p:sldId id="307" r:id="rId8"/>
    <p:sldId id="304" r:id="rId9"/>
    <p:sldId id="299" r:id="rId10"/>
    <p:sldId id="300" r:id="rId11"/>
    <p:sldId id="287" r:id="rId12"/>
    <p:sldId id="294" r:id="rId13"/>
    <p:sldId id="295" r:id="rId14"/>
    <p:sldId id="303" r:id="rId15"/>
    <p:sldId id="296" r:id="rId16"/>
    <p:sldId id="297" r:id="rId17"/>
    <p:sldId id="298" r:id="rId18"/>
    <p:sldId id="286" r:id="rId19"/>
    <p:sldId id="301" r:id="rId20"/>
    <p:sldId id="292" r:id="rId21"/>
    <p:sldId id="302" r:id="rId22"/>
    <p:sldId id="293" r:id="rId23"/>
    <p:sldId id="288" r:id="rId24"/>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4D1E"/>
    <a:srgbClr val="A0A0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301B821-A1FF-4177-AEE7-76D212191A09}">
  <a:tblStyle styleId="{B301B821-A1FF-4177-AEE7-76D212191A09}" styleName="Medium Style 9">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2H>
      <a:tcStyle>
        <a:tcBdr/>
      </a:tcStyle>
    </a:band2H>
    <a:band1V>
      <a:tcStyle>
        <a:tcBdr/>
        <a:fill>
          <a:solidFill>
            <a:schemeClr val="accent1">
              <a:tint val="20000"/>
            </a:schemeClr>
          </a:solidFill>
        </a:fill>
      </a:tcStyle>
    </a:band1V>
    <a:band2V>
      <a:tcStyle>
        <a:tcBdr/>
      </a:tcStyle>
    </a:band2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seCell>
      <a:tcStyle>
        <a:tcBdr/>
      </a:tcStyle>
    </a:seCell>
    <a:swCell>
      <a:tcStyle>
        <a:tcBdr/>
      </a:tcStyle>
    </a:swCell>
    <a:firstRow>
      <a:tcTxStyle b="on">
        <a:fontRef idx="minor">
          <a:scrgbClr r="0" g="0" b="0"/>
        </a:fontRef>
        <a:schemeClr val="lt1"/>
      </a:tcTxStyle>
      <a:tcStyle>
        <a:tcBdr/>
        <a:fill>
          <a:solidFill>
            <a:schemeClr val="accent1"/>
          </a:solidFill>
        </a:fill>
      </a:tcStyle>
    </a:firstRow>
    <a:neCell>
      <a:tcStyle>
        <a:tcBdr/>
      </a:tcStyle>
    </a:neCell>
    <a:nwCell>
      <a:tcStyle>
        <a:tcBdr/>
      </a:tcStyle>
    </a:nwCell>
  </a:tblStyle>
  <a:tblStyle styleId="{9DCAF9ED-07DC-4A11-8D7F-57B35C25682E}" styleName="Medium Style 10">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2H>
      <a:tcStyle>
        <a:tcBdr/>
      </a:tcStyle>
    </a:band2H>
    <a:band1V>
      <a:tcStyle>
        <a:tcBdr/>
        <a:fill>
          <a:solidFill>
            <a:schemeClr val="accent2">
              <a:tint val="20000"/>
            </a:schemeClr>
          </a:solidFill>
        </a:fill>
      </a:tcStyle>
    </a:band1V>
    <a:band2V>
      <a:tcStyle>
        <a:tcBdr/>
      </a:tcStyle>
    </a:band2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seCell>
      <a:tcStyle>
        <a:tcBdr/>
      </a:tcStyle>
    </a:seCell>
    <a:swCell>
      <a:tcStyle>
        <a:tcBdr/>
      </a:tcStyle>
    </a:swCell>
    <a:firstRow>
      <a:tcTxStyle b="on">
        <a:fontRef idx="minor">
          <a:scrgbClr r="0" g="0" b="0"/>
        </a:fontRef>
        <a:schemeClr val="lt1"/>
      </a:tcTxStyle>
      <a:tcStyle>
        <a:tcBdr/>
        <a:fill>
          <a:solidFill>
            <a:schemeClr val="accent2"/>
          </a:solidFill>
        </a:fill>
      </a:tcStyle>
    </a:firstRow>
    <a:neCell>
      <a:tcStyle>
        <a:tcBdr/>
      </a:tcStyle>
    </a:neCell>
    <a:nwCell>
      <a:tcStyle>
        <a:tcBdr/>
      </a:tcStyle>
    </a:nwCell>
  </a:tblStyle>
  <a:tblStyle styleId="{793D81CF-94F2-401A-BA57-92F5A7B2D0C5}" styleName="Medium Style 8">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2H>
      <a:tcStyle>
        <a:tcBdr/>
      </a:tcStyle>
    </a:band2H>
    <a:band1V>
      <a:tcStyle>
        <a:tcBdr/>
        <a:fill>
          <a:solidFill>
            <a:schemeClr val="dk1">
              <a:tint val="20000"/>
            </a:schemeClr>
          </a:solidFill>
        </a:fill>
      </a:tcStyle>
    </a:band1V>
    <a:band2V>
      <a:tcStyle>
        <a:tcBdr/>
      </a:tcStyle>
    </a:band2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seCell>
      <a:tcStyle>
        <a:tcBdr/>
      </a:tcStyle>
    </a:seCell>
    <a:swCell>
      <a:tcStyle>
        <a:tcBdr/>
      </a:tcStyle>
    </a:swCell>
    <a:firstRow>
      <a:tcTxStyle b="on">
        <a:fontRef idx="minor">
          <a:scrgbClr r="0" g="0" b="0"/>
        </a:fontRef>
        <a:schemeClr val="lt1"/>
      </a:tcTxStyle>
      <a:tcStyle>
        <a:tcBdr/>
        <a:fill>
          <a:solidFill>
            <a:schemeClr val="dk1"/>
          </a:solidFill>
        </a:fill>
      </a:tcStyle>
    </a:firstRow>
    <a:neCell>
      <a:tcStyle>
        <a:tcBdr/>
      </a:tcStyle>
    </a:neCell>
    <a:nwCell>
      <a:tcStyle>
        <a:tcBdr/>
      </a:tcStyle>
    </a:nwCell>
  </a:tblStyle>
  <a:tblStyle styleId="{5FD0F851-EC5A-4D38-B0AD-8093EC10F338}" styleName="Light Style 6">
    <a:wholeTbl>
      <a:tcTxStyle>
        <a:fontRef idx="minor">
          <a:scrgbClr r="0" g="0" b="0"/>
        </a:fontRef>
        <a:schemeClr val="accent5"/>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band2V>
      <a:tcStyle>
        <a:tcBdr/>
      </a:tcStyle>
    </a:band2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seCell>
      <a:tcStyle>
        <a:tcBdr/>
      </a:tcStyle>
    </a:seCell>
    <a:swCell>
      <a:tcStyle>
        <a:tcBdr/>
      </a:tcStyle>
    </a:swCell>
    <a:firstRow>
      <a:tcTxStyle b="on"/>
      <a:tcStyle>
        <a:tcBdr>
          <a:bottom>
            <a:ln w="12700" cmpd="sng">
              <a:solidFill>
                <a:schemeClr val="accent5"/>
              </a:solidFill>
            </a:ln>
          </a:bottom>
        </a:tcBdr>
        <a:fill>
          <a:noFill/>
        </a:fill>
      </a:tcStyle>
    </a:firstRow>
    <a:neCell>
      <a:tcStyle>
        <a:tcBdr/>
      </a:tcStyle>
    </a:neCell>
    <a:nwCell>
      <a:tcStyle>
        <a:tcBdr/>
      </a:tcStyle>
    </a:nwCell>
  </a:tblStyle>
  <a:tblStyle styleId="{1FECB4D8-DB02-4DC6-A0A2-4F2EBAE1DC90}" styleName="Medium Style 11">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2H>
      <a:tcStyle>
        <a:tcBdr/>
      </a:tcStyle>
    </a:band2H>
    <a:band1V>
      <a:tcStyle>
        <a:tcBdr/>
        <a:fill>
          <a:solidFill>
            <a:schemeClr val="accent3">
              <a:tint val="20000"/>
            </a:schemeClr>
          </a:solidFill>
        </a:fill>
      </a:tcStyle>
    </a:band1V>
    <a:band2V>
      <a:tcStyle>
        <a:tcBdr/>
      </a:tcStyle>
    </a:band2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seCell>
      <a:tcStyle>
        <a:tcBdr/>
      </a:tcStyle>
    </a:seCell>
    <a:swCell>
      <a:tcStyle>
        <a:tcBdr/>
      </a:tcStyle>
    </a:swCell>
    <a:firstRow>
      <a:tcTxStyle b="on">
        <a:fontRef idx="minor">
          <a:scrgbClr r="0" g="0" b="0"/>
        </a:fontRef>
        <a:schemeClr val="lt1"/>
      </a:tcTxStyle>
      <a:tcStyle>
        <a:tcBdr/>
        <a:fill>
          <a:solidFill>
            <a:schemeClr val="accent3"/>
          </a:solidFill>
        </a:fill>
      </a:tcStyle>
    </a:firstRow>
    <a:neCell>
      <a:tcStyle>
        <a:tcBdr/>
      </a:tcStyle>
    </a:neCell>
    <a:nwCell>
      <a:tcStyle>
        <a:tcBdr/>
      </a:tcStyle>
    </a:nwCell>
  </a:tblStyle>
  <a:tblStyle styleId="{3B4B98B0-60AC-42C2-AFA5-B58CD77FA1E5}" styleName="Light Style 2">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band2V>
      <a:tcStyle>
        <a:tcBdr/>
      </a:tcStyle>
    </a:band2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seCell>
      <a:tcStyle>
        <a:tcBdr/>
      </a:tcStyle>
    </a:seCell>
    <a:swCell>
      <a:tcStyle>
        <a:tcBdr/>
      </a:tcStyle>
    </a:swCell>
    <a:firstRow>
      <a:tcTxStyle b="on"/>
      <a:tcStyle>
        <a:tcBdr>
          <a:bottom>
            <a:ln w="12700" cmpd="sng">
              <a:solidFill>
                <a:schemeClr val="accent1"/>
              </a:solidFill>
            </a:ln>
          </a:bottom>
        </a:tcBdr>
        <a:fill>
          <a:noFill/>
        </a:fill>
      </a:tcStyle>
    </a:firstRow>
    <a:neCell>
      <a:tcStyle>
        <a:tcBdr/>
      </a:tcStyle>
    </a:neCell>
    <a:nwCell>
      <a:tcStyle>
        <a:tcBdr/>
      </a:tcStyle>
    </a:nwCell>
  </a:tblStyle>
  <a:tblStyle styleId="{0E3FDE45-AF77-4B5C-9715-49D594BDF05E}" styleName="Light Style 3">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band2V>
      <a:tcStyle>
        <a:tcBdr/>
      </a:tcStyle>
    </a:band2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seCell>
      <a:tcStyle>
        <a:tcBdr/>
      </a:tcStyle>
    </a:seCell>
    <a:swCell>
      <a:tcStyle>
        <a:tcBdr/>
      </a:tcStyle>
    </a:swCell>
    <a:firstRow>
      <a:tcTxStyle b="on"/>
      <a:tcStyle>
        <a:tcBdr>
          <a:bottom>
            <a:ln w="12700" cmpd="sng">
              <a:solidFill>
                <a:schemeClr val="accent2"/>
              </a:solidFill>
            </a:ln>
          </a:bottom>
        </a:tcBdr>
        <a:fill>
          <a:no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661" autoAdjust="0"/>
    <p:restoredTop sz="87000" autoAdjust="0"/>
  </p:normalViewPr>
  <p:slideViewPr>
    <p:cSldViewPr>
      <p:cViewPr varScale="1">
        <p:scale>
          <a:sx n="68" d="100"/>
          <a:sy n="68" d="100"/>
        </p:scale>
        <p:origin x="1160" y="56"/>
      </p:cViewPr>
      <p:guideLst>
        <p:guide orient="horz" pos="2160"/>
        <p:guide pos="2880"/>
      </p:guideLst>
    </p:cSldViewPr>
  </p:slideViewPr>
  <p:outlineViewPr>
    <p:cViewPr>
      <p:scale>
        <a:sx n="33" d="100"/>
        <a:sy n="33" d="100"/>
      </p:scale>
      <p:origin x="36"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a:lstStyle/>
          <a:p>
            <a:endParaRPr lang="en-US"/>
          </a:p>
        </p:txBody>
      </p:sp>
      <p:sp>
        <p:nvSpPr>
          <p:cNvPr id="3" name="Rectangle 3"/>
          <p:cNvSpPr>
            <a:spLocks noGrp="1"/>
          </p:cNvSpPr>
          <p:nvPr>
            <p:ph type="dt" sz="quarter" idx="1"/>
          </p:nvPr>
        </p:nvSpPr>
        <p:spPr>
          <a:xfrm>
            <a:off x="3884613" y="0"/>
            <a:ext cx="2971800" cy="457200"/>
          </a:xfrm>
          <a:prstGeom prst="rect">
            <a:avLst/>
          </a:prstGeom>
        </p:spPr>
        <p:txBody>
          <a:bodyPr vert="horz"/>
          <a:lstStyle/>
          <a:p>
            <a:fld id="{31555DB1-8736-42A3-B48D-2B08FB93332A}" type="datetimeFigureOut">
              <a:rPr lang="en-US" smtClean="0"/>
              <a:pPr/>
              <a:t>6/30/2018</a:t>
            </a:fld>
            <a:endParaRPr lang="en-US"/>
          </a:p>
        </p:txBody>
      </p:sp>
      <p:sp>
        <p:nvSpPr>
          <p:cNvPr id="4" name="Rectangle 4"/>
          <p:cNvSpPr>
            <a:spLocks noGrp="1"/>
          </p:cNvSpPr>
          <p:nvPr>
            <p:ph type="ftr" sz="quarter" idx="2"/>
          </p:nvPr>
        </p:nvSpPr>
        <p:spPr>
          <a:xfrm>
            <a:off x="0" y="8685213"/>
            <a:ext cx="2971800" cy="457200"/>
          </a:xfrm>
          <a:prstGeom prst="rect">
            <a:avLst/>
          </a:prstGeom>
        </p:spPr>
        <p:txBody>
          <a:bodyPr vert="horz"/>
          <a:lstStyle/>
          <a:p>
            <a:endParaRPr lang="en-US"/>
          </a:p>
        </p:txBody>
      </p:sp>
      <p:sp>
        <p:nvSpPr>
          <p:cNvPr id="5" name="Rectangle 5"/>
          <p:cNvSpPr>
            <a:spLocks noGrp="1"/>
          </p:cNvSpPr>
          <p:nvPr>
            <p:ph type="sldNum" sz="quarter" idx="3"/>
          </p:nvPr>
        </p:nvSpPr>
        <p:spPr>
          <a:xfrm>
            <a:off x="3884613" y="8685213"/>
            <a:ext cx="2971800" cy="457200"/>
          </a:xfrm>
          <a:prstGeom prst="rect">
            <a:avLst/>
          </a:prstGeom>
        </p:spPr>
        <p:txBody>
          <a:bodyPr vert="horz"/>
          <a:lstStyle/>
          <a:p>
            <a:fld id="{5400D380-E0D7-4EB1-B91E-BFCC7DA7F29D}" type="slidenum">
              <a:rPr lang="en-US" smtClean="0"/>
              <a:pPr/>
              <a:t>‹#›</a:t>
            </a:fld>
            <a:endParaRPr lang="en-US"/>
          </a:p>
        </p:txBody>
      </p:sp>
    </p:spTree>
    <p:extLst>
      <p:ext uri="{BB962C8B-B14F-4D97-AF65-F5344CB8AC3E}">
        <p14:creationId xmlns:p14="http://schemas.microsoft.com/office/powerpoint/2010/main" val="13779884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a:lstStyle/>
          <a:p>
            <a:endParaRPr lang="en-US"/>
          </a:p>
        </p:txBody>
      </p:sp>
      <p:sp>
        <p:nvSpPr>
          <p:cNvPr id="3" name="Rectangle 3"/>
          <p:cNvSpPr>
            <a:spLocks noGrp="1"/>
          </p:cNvSpPr>
          <p:nvPr>
            <p:ph type="dt" idx="1"/>
          </p:nvPr>
        </p:nvSpPr>
        <p:spPr>
          <a:xfrm>
            <a:off x="3884613" y="0"/>
            <a:ext cx="2971800" cy="457200"/>
          </a:xfrm>
          <a:prstGeom prst="rect">
            <a:avLst/>
          </a:prstGeom>
        </p:spPr>
        <p:txBody>
          <a:bodyPr vert="horz"/>
          <a:lstStyle/>
          <a:p>
            <a:fld id="{0BDB199F-A56C-4049-BA04-1447030960FF}" type="datetimeFigureOut">
              <a:rPr lang="en-US" smtClean="0"/>
              <a:pPr/>
              <a:t>6/30/2018</a:t>
            </a:fld>
            <a:endParaRPr lang="en-US"/>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anchor="ctr"/>
          <a:lstStyle/>
          <a:p>
            <a:endParaRPr lang="en-US"/>
          </a:p>
        </p:txBody>
      </p:sp>
      <p:sp>
        <p:nvSpPr>
          <p:cNvPr id="5" name="Rectangle 5"/>
          <p:cNvSpPr>
            <a:spLocks noGrp="1"/>
          </p:cNvSpPr>
          <p:nvPr>
            <p:ph type="body" sz="quarter" idx="3"/>
          </p:nvPr>
        </p:nvSpPr>
        <p:spPr>
          <a:xfrm>
            <a:off x="685800" y="4343400"/>
            <a:ext cx="5486400" cy="4114800"/>
          </a:xfrm>
          <a:prstGeom prst="rect">
            <a:avLst/>
          </a:prstGeom>
        </p:spPr>
        <p:txBody>
          <a:bodyPr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p:cNvSpPr>
          <p:nvPr>
            <p:ph type="ftr" sz="quarter" idx="4"/>
          </p:nvPr>
        </p:nvSpPr>
        <p:spPr>
          <a:xfrm>
            <a:off x="0" y="8685213"/>
            <a:ext cx="2971800" cy="457200"/>
          </a:xfrm>
          <a:prstGeom prst="rect">
            <a:avLst/>
          </a:prstGeom>
        </p:spPr>
        <p:txBody>
          <a:bodyPr vert="horz"/>
          <a:lstStyle/>
          <a:p>
            <a:endParaRPr lang="en-US"/>
          </a:p>
        </p:txBody>
      </p:sp>
      <p:sp>
        <p:nvSpPr>
          <p:cNvPr id="7" name="Rectangle 7"/>
          <p:cNvSpPr>
            <a:spLocks noGrp="1"/>
          </p:cNvSpPr>
          <p:nvPr>
            <p:ph type="sldNum" sz="quarter" idx="5"/>
          </p:nvPr>
        </p:nvSpPr>
        <p:spPr>
          <a:xfrm>
            <a:off x="3884613" y="8685213"/>
            <a:ext cx="2971800" cy="457200"/>
          </a:xfrm>
          <a:prstGeom prst="rect">
            <a:avLst/>
          </a:prstGeom>
        </p:spPr>
        <p:txBody>
          <a:bodyPr vert="horz"/>
          <a:lstStyle/>
          <a:p>
            <a:fld id="{B3A019F3-8596-4028-9847-CBD3A185B07A}" type="slidenum">
              <a:rPr lang="en-US" smtClean="0"/>
              <a:pPr/>
              <a:t>‹#›</a:t>
            </a:fld>
            <a:endParaRPr lang="en-US"/>
          </a:p>
        </p:txBody>
      </p:sp>
    </p:spTree>
    <p:extLst>
      <p:ext uri="{BB962C8B-B14F-4D97-AF65-F5344CB8AC3E}">
        <p14:creationId xmlns:p14="http://schemas.microsoft.com/office/powerpoint/2010/main" val="22671418"/>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p>
            <a:endParaRPr lang="en-US"/>
          </a:p>
        </p:txBody>
      </p:sp>
      <p:sp>
        <p:nvSpPr>
          <p:cNvPr id="4" name="Rectangle 4"/>
          <p:cNvSpPr>
            <a:spLocks noGrp="1"/>
          </p:cNvSpPr>
          <p:nvPr>
            <p:ph type="sldNum" sz="quarter" idx="10"/>
          </p:nvPr>
        </p:nvSpPr>
        <p:spPr/>
        <p:txBody>
          <a:bodyPr/>
          <a:lstStyle/>
          <a:p>
            <a:fld id="{B3A019F3-8596-4028-9847-CBD3A185B07A}" type="slidenum">
              <a:rPr lang="en-US" smtClean="0"/>
              <a:pPr/>
              <a:t>1</a:t>
            </a:fld>
            <a:endParaRPr lang="en-US"/>
          </a:p>
        </p:txBody>
      </p:sp>
    </p:spTree>
    <p:extLst>
      <p:ext uri="{BB962C8B-B14F-4D97-AF65-F5344CB8AC3E}">
        <p14:creationId xmlns:p14="http://schemas.microsoft.com/office/powerpoint/2010/main" val="1196123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p>
            <a:endParaRPr lang="en-US"/>
          </a:p>
        </p:txBody>
      </p:sp>
      <p:sp>
        <p:nvSpPr>
          <p:cNvPr id="4" name="Rectangle 4"/>
          <p:cNvSpPr>
            <a:spLocks noGrp="1"/>
          </p:cNvSpPr>
          <p:nvPr>
            <p:ph type="sldNum" sz="quarter" idx="10"/>
          </p:nvPr>
        </p:nvSpPr>
        <p:spPr/>
        <p:txBody>
          <a:bodyPr/>
          <a:lstStyle/>
          <a:p>
            <a:fld id="{B3A019F3-8596-4028-9847-CBD3A185B07A}" type="slidenum">
              <a:rPr lang="en-US" smtClean="0"/>
              <a:pPr/>
              <a:t>2</a:t>
            </a:fld>
            <a:endParaRPr lang="en-US"/>
          </a:p>
        </p:txBody>
      </p:sp>
    </p:spTree>
    <p:extLst>
      <p:ext uri="{BB962C8B-B14F-4D97-AF65-F5344CB8AC3E}">
        <p14:creationId xmlns:p14="http://schemas.microsoft.com/office/powerpoint/2010/main" val="836821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p>
            <a:endParaRPr lang="en-US"/>
          </a:p>
        </p:txBody>
      </p:sp>
      <p:sp>
        <p:nvSpPr>
          <p:cNvPr id="4" name="Rectangle 4"/>
          <p:cNvSpPr>
            <a:spLocks noGrp="1"/>
          </p:cNvSpPr>
          <p:nvPr>
            <p:ph type="sldNum" sz="quarter" idx="10"/>
          </p:nvPr>
        </p:nvSpPr>
        <p:spPr/>
        <p:txBody>
          <a:bodyPr/>
          <a:lstStyle/>
          <a:p>
            <a:fld id="{B3A019F3-8596-4028-9847-CBD3A185B07A}" type="slidenum">
              <a:rPr lang="en-US" smtClean="0"/>
              <a:pPr/>
              <a:t>3</a:t>
            </a:fld>
            <a:endParaRPr lang="en-US"/>
          </a:p>
        </p:txBody>
      </p:sp>
    </p:spTree>
    <p:extLst>
      <p:ext uri="{BB962C8B-B14F-4D97-AF65-F5344CB8AC3E}">
        <p14:creationId xmlns:p14="http://schemas.microsoft.com/office/powerpoint/2010/main" val="4214865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A019F3-8596-4028-9847-CBD3A185B07A}" type="slidenum">
              <a:rPr lang="en-US" smtClean="0"/>
              <a:pPr/>
              <a:t>4</a:t>
            </a:fld>
            <a:endParaRPr lang="en-US"/>
          </a:p>
        </p:txBody>
      </p:sp>
    </p:spTree>
    <p:extLst>
      <p:ext uri="{BB962C8B-B14F-4D97-AF65-F5344CB8AC3E}">
        <p14:creationId xmlns:p14="http://schemas.microsoft.com/office/powerpoint/2010/main" val="3351485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A019F3-8596-4028-9847-CBD3A185B07A}" type="slidenum">
              <a:rPr lang="en-US" smtClean="0"/>
              <a:pPr/>
              <a:t>5</a:t>
            </a:fld>
            <a:endParaRPr lang="en-US"/>
          </a:p>
        </p:txBody>
      </p:sp>
    </p:spTree>
    <p:extLst>
      <p:ext uri="{BB962C8B-B14F-4D97-AF65-F5344CB8AC3E}">
        <p14:creationId xmlns:p14="http://schemas.microsoft.com/office/powerpoint/2010/main" val="885466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A019F3-8596-4028-9847-CBD3A185B07A}" type="slidenum">
              <a:rPr lang="en-US" smtClean="0"/>
              <a:pPr/>
              <a:t>6</a:t>
            </a:fld>
            <a:endParaRPr lang="en-US"/>
          </a:p>
        </p:txBody>
      </p:sp>
    </p:spTree>
    <p:extLst>
      <p:ext uri="{BB962C8B-B14F-4D97-AF65-F5344CB8AC3E}">
        <p14:creationId xmlns:p14="http://schemas.microsoft.com/office/powerpoint/2010/main" val="1800833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A019F3-8596-4028-9847-CBD3A185B07A}" type="slidenum">
              <a:rPr lang="en-US" smtClean="0"/>
              <a:pPr/>
              <a:t>7</a:t>
            </a:fld>
            <a:endParaRPr lang="en-US"/>
          </a:p>
        </p:txBody>
      </p:sp>
    </p:spTree>
    <p:extLst>
      <p:ext uri="{BB962C8B-B14F-4D97-AF65-F5344CB8AC3E}">
        <p14:creationId xmlns:p14="http://schemas.microsoft.com/office/powerpoint/2010/main" val="2711817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A019F3-8596-4028-9847-CBD3A185B07A}" type="slidenum">
              <a:rPr lang="en-US" smtClean="0"/>
              <a:pPr/>
              <a:t>8</a:t>
            </a:fld>
            <a:endParaRPr lang="en-US"/>
          </a:p>
        </p:txBody>
      </p:sp>
    </p:spTree>
    <p:extLst>
      <p:ext uri="{BB962C8B-B14F-4D97-AF65-F5344CB8AC3E}">
        <p14:creationId xmlns:p14="http://schemas.microsoft.com/office/powerpoint/2010/main" val="2000756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A019F3-8596-4028-9847-CBD3A185B07A}" type="slidenum">
              <a:rPr lang="en-US" smtClean="0"/>
              <a:pPr/>
              <a:t>9</a:t>
            </a:fld>
            <a:endParaRPr lang="en-US"/>
          </a:p>
        </p:txBody>
      </p:sp>
    </p:spTree>
    <p:extLst>
      <p:ext uri="{BB962C8B-B14F-4D97-AF65-F5344CB8AC3E}">
        <p14:creationId xmlns:p14="http://schemas.microsoft.com/office/powerpoint/2010/main" val="25341425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A019F3-8596-4028-9847-CBD3A185B07A}" type="slidenum">
              <a:rPr lang="en-US" smtClean="0"/>
              <a:pPr/>
              <a:t>10</a:t>
            </a:fld>
            <a:endParaRPr lang="en-US"/>
          </a:p>
        </p:txBody>
      </p:sp>
    </p:spTree>
    <p:extLst>
      <p:ext uri="{BB962C8B-B14F-4D97-AF65-F5344CB8AC3E}">
        <p14:creationId xmlns:p14="http://schemas.microsoft.com/office/powerpoint/2010/main" val="3835196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A019F3-8596-4028-9847-CBD3A185B07A}" type="slidenum">
              <a:rPr lang="en-US" smtClean="0"/>
              <a:pPr/>
              <a:t>11</a:t>
            </a:fld>
            <a:endParaRPr lang="en-US"/>
          </a:p>
        </p:txBody>
      </p:sp>
    </p:spTree>
    <p:extLst>
      <p:ext uri="{BB962C8B-B14F-4D97-AF65-F5344CB8AC3E}">
        <p14:creationId xmlns:p14="http://schemas.microsoft.com/office/powerpoint/2010/main" val="28153540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A019F3-8596-4028-9847-CBD3A185B07A}" type="slidenum">
              <a:rPr lang="en-US" smtClean="0"/>
              <a:pPr/>
              <a:t>12</a:t>
            </a:fld>
            <a:endParaRPr lang="en-US"/>
          </a:p>
        </p:txBody>
      </p:sp>
    </p:spTree>
    <p:extLst>
      <p:ext uri="{BB962C8B-B14F-4D97-AF65-F5344CB8AC3E}">
        <p14:creationId xmlns:p14="http://schemas.microsoft.com/office/powerpoint/2010/main" val="17469063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A019F3-8596-4028-9847-CBD3A185B07A}" type="slidenum">
              <a:rPr lang="en-US" smtClean="0"/>
              <a:pPr/>
              <a:t>13</a:t>
            </a:fld>
            <a:endParaRPr lang="en-US"/>
          </a:p>
        </p:txBody>
      </p:sp>
    </p:spTree>
    <p:extLst>
      <p:ext uri="{BB962C8B-B14F-4D97-AF65-F5344CB8AC3E}">
        <p14:creationId xmlns:p14="http://schemas.microsoft.com/office/powerpoint/2010/main" val="4359901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A019F3-8596-4028-9847-CBD3A185B07A}" type="slidenum">
              <a:rPr lang="en-US" smtClean="0"/>
              <a:pPr/>
              <a:t>14</a:t>
            </a:fld>
            <a:endParaRPr lang="en-US"/>
          </a:p>
        </p:txBody>
      </p:sp>
    </p:spTree>
    <p:extLst>
      <p:ext uri="{BB962C8B-B14F-4D97-AF65-F5344CB8AC3E}">
        <p14:creationId xmlns:p14="http://schemas.microsoft.com/office/powerpoint/2010/main" val="42482515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A019F3-8596-4028-9847-CBD3A185B07A}" type="slidenum">
              <a:rPr lang="en-US" smtClean="0"/>
              <a:pPr/>
              <a:t>15</a:t>
            </a:fld>
            <a:endParaRPr lang="en-US"/>
          </a:p>
        </p:txBody>
      </p:sp>
    </p:spTree>
    <p:extLst>
      <p:ext uri="{BB962C8B-B14F-4D97-AF65-F5344CB8AC3E}">
        <p14:creationId xmlns:p14="http://schemas.microsoft.com/office/powerpoint/2010/main" val="3198712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A019F3-8596-4028-9847-CBD3A185B07A}" type="slidenum">
              <a:rPr lang="en-US" smtClean="0"/>
              <a:pPr/>
              <a:t>16</a:t>
            </a:fld>
            <a:endParaRPr lang="en-US"/>
          </a:p>
        </p:txBody>
      </p:sp>
    </p:spTree>
    <p:extLst>
      <p:ext uri="{BB962C8B-B14F-4D97-AF65-F5344CB8AC3E}">
        <p14:creationId xmlns:p14="http://schemas.microsoft.com/office/powerpoint/2010/main" val="6459200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A019F3-8596-4028-9847-CBD3A185B07A}" type="slidenum">
              <a:rPr lang="en-US" smtClean="0"/>
              <a:pPr/>
              <a:t>17</a:t>
            </a:fld>
            <a:endParaRPr lang="en-US"/>
          </a:p>
        </p:txBody>
      </p:sp>
    </p:spTree>
    <p:extLst>
      <p:ext uri="{BB962C8B-B14F-4D97-AF65-F5344CB8AC3E}">
        <p14:creationId xmlns:p14="http://schemas.microsoft.com/office/powerpoint/2010/main" val="5763148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A019F3-8596-4028-9847-CBD3A185B07A}" type="slidenum">
              <a:rPr lang="en-US" smtClean="0"/>
              <a:pPr/>
              <a:t>18</a:t>
            </a:fld>
            <a:endParaRPr lang="en-US"/>
          </a:p>
        </p:txBody>
      </p:sp>
    </p:spTree>
    <p:extLst>
      <p:ext uri="{BB962C8B-B14F-4D97-AF65-F5344CB8AC3E}">
        <p14:creationId xmlns:p14="http://schemas.microsoft.com/office/powerpoint/2010/main" val="28116740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A019F3-8596-4028-9847-CBD3A185B07A}" type="slidenum">
              <a:rPr lang="en-US" smtClean="0"/>
              <a:pPr/>
              <a:t>19</a:t>
            </a:fld>
            <a:endParaRPr lang="en-US"/>
          </a:p>
        </p:txBody>
      </p:sp>
    </p:spTree>
    <p:extLst>
      <p:ext uri="{BB962C8B-B14F-4D97-AF65-F5344CB8AC3E}">
        <p14:creationId xmlns:p14="http://schemas.microsoft.com/office/powerpoint/2010/main" val="24014023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A019F3-8596-4028-9847-CBD3A185B07A}" type="slidenum">
              <a:rPr lang="en-US" smtClean="0"/>
              <a:pPr/>
              <a:t>20</a:t>
            </a:fld>
            <a:endParaRPr lang="en-US"/>
          </a:p>
        </p:txBody>
      </p:sp>
    </p:spTree>
    <p:extLst>
      <p:ext uri="{BB962C8B-B14F-4D97-AF65-F5344CB8AC3E}">
        <p14:creationId xmlns:p14="http://schemas.microsoft.com/office/powerpoint/2010/main" val="30995460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A019F3-8596-4028-9847-CBD3A185B07A}" type="slidenum">
              <a:rPr lang="en-US" smtClean="0"/>
              <a:pPr/>
              <a:t>21</a:t>
            </a:fld>
            <a:endParaRPr lang="en-US"/>
          </a:p>
        </p:txBody>
      </p:sp>
    </p:spTree>
    <p:extLst>
      <p:ext uri="{BB962C8B-B14F-4D97-AF65-F5344CB8AC3E}">
        <p14:creationId xmlns:p14="http://schemas.microsoft.com/office/powerpoint/2010/main" val="2359727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A019F3-8596-4028-9847-CBD3A185B07A}" type="slidenum">
              <a:rPr lang="en-US" smtClean="0"/>
              <a:pPr/>
              <a:t>22</a:t>
            </a:fld>
            <a:endParaRPr lang="en-US"/>
          </a:p>
        </p:txBody>
      </p:sp>
    </p:spTree>
    <p:extLst>
      <p:ext uri="{BB962C8B-B14F-4D97-AF65-F5344CB8AC3E}">
        <p14:creationId xmlns:p14="http://schemas.microsoft.com/office/powerpoint/2010/main" val="344956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3A019F3-8596-4028-9847-CBD3A185B07A}" type="slidenum">
              <a:rPr lang="en-US" smtClean="0"/>
              <a:pPr/>
              <a:t>23</a:t>
            </a:fld>
            <a:endParaRPr lang="en-US"/>
          </a:p>
        </p:txBody>
      </p:sp>
    </p:spTree>
    <p:extLst>
      <p:ext uri="{BB962C8B-B14F-4D97-AF65-F5344CB8AC3E}">
        <p14:creationId xmlns:p14="http://schemas.microsoft.com/office/powerpoint/2010/main" val="10320818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p:spTree>
      <p:nvGrpSpPr>
        <p:cNvPr id="1" name=""/>
        <p:cNvGrpSpPr/>
        <p:nvPr/>
      </p:nvGrpSpPr>
      <p:grpSpPr>
        <a:xfrm>
          <a:off x="0" y="0"/>
          <a:ext cx="0" cy="0"/>
          <a:chOff x="0" y="0"/>
          <a:chExt cx="0" cy="0"/>
        </a:xfrm>
      </p:grpSpPr>
      <p:sp>
        <p:nvSpPr>
          <p:cNvPr id="9" name="Rectangle 10"/>
          <p:cNvSpPr/>
          <p:nvPr userDrawn="1"/>
        </p:nvSpPr>
        <p:spPr>
          <a:xfrm>
            <a:off x="0" y="3505200"/>
            <a:ext cx="9144000" cy="1143000"/>
          </a:xfrm>
          <a:prstGeom prst="rect">
            <a:avLst/>
          </a:prstGeom>
          <a:solidFill>
            <a:schemeClr val="accent6">
              <a:shade val="75000"/>
            </a:schemeClr>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endParaRPr lang="en-US" dirty="0"/>
          </a:p>
        </p:txBody>
      </p:sp>
      <p:sp>
        <p:nvSpPr>
          <p:cNvPr id="2" name="Rectangle 2"/>
          <p:cNvSpPr>
            <a:spLocks noGrp="1"/>
          </p:cNvSpPr>
          <p:nvPr>
            <p:ph type="ctrTitle"/>
          </p:nvPr>
        </p:nvSpPr>
        <p:spPr>
          <a:xfrm>
            <a:off x="228600" y="4114800"/>
            <a:ext cx="7239000" cy="533400"/>
          </a:xfrm>
          <a:noFill/>
        </p:spPr>
        <p:txBody>
          <a:bodyPr vert="horz"/>
          <a:lstStyle>
            <a:lvl1pPr algn="l">
              <a:defRPr sz="2000" b="0" cap="all" spc="150" baseline="0">
                <a:solidFill>
                  <a:schemeClr val="bg1"/>
                </a:solidFill>
              </a:defRPr>
            </a:lvl1pPr>
            <a:extLst/>
          </a:lstStyle>
          <a:p>
            <a:r>
              <a:rPr lang="en-US"/>
              <a:t>Click to edit Master title style</a:t>
            </a:r>
            <a:endParaRPr lang="en-US" dirty="0"/>
          </a:p>
        </p:txBody>
      </p:sp>
      <p:sp>
        <p:nvSpPr>
          <p:cNvPr id="3" name="Rectangle 3"/>
          <p:cNvSpPr>
            <a:spLocks noGrp="1"/>
          </p:cNvSpPr>
          <p:nvPr>
            <p:ph type="subTitle" idx="1" hasCustomPrompt="1"/>
          </p:nvPr>
        </p:nvSpPr>
        <p:spPr>
          <a:xfrm>
            <a:off x="228600" y="4706112"/>
            <a:ext cx="6934200" cy="228600"/>
          </a:xfrm>
          <a:solidFill>
            <a:schemeClr val="bg1"/>
          </a:solidFill>
        </p:spPr>
        <p:txBody>
          <a:bodyPr/>
          <a:lstStyle>
            <a:lvl1pPr marL="0" indent="0" algn="l">
              <a:buNone/>
              <a:defRPr sz="1100" b="1">
                <a:solidFill>
                  <a:schemeClr val="accent4">
                    <a:shade val="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dirty="0"/>
              <a:t>Click to add author information</a:t>
            </a:r>
          </a:p>
        </p:txBody>
      </p:sp>
      <p:sp>
        <p:nvSpPr>
          <p:cNvPr id="15" name="Rectangle 15"/>
          <p:cNvSpPr>
            <a:spLocks noGrp="1"/>
          </p:cNvSpPr>
          <p:nvPr>
            <p:ph type="sldNum" sz="quarter" idx="11"/>
          </p:nvPr>
        </p:nvSpPr>
        <p:spPr>
          <a:xfrm>
            <a:off x="6477000" y="6477000"/>
            <a:ext cx="1021080" cy="304800"/>
          </a:xfrm>
        </p:spPr>
        <p:txBody>
          <a:bodyPr anchor="ctr"/>
          <a:lstStyle/>
          <a:p>
            <a:pPr algn="r"/>
            <a:fld id="{256D3EEF-DE4E-429D-8EC4-DDC531AFF587}" type="slidenum">
              <a:rPr lang="en-US" sz="1000" smtClean="0"/>
              <a:pPr algn="r"/>
              <a:t>‹#›</a:t>
            </a:fld>
            <a:endParaRPr lang="en-US" dirty="0"/>
          </a:p>
        </p:txBody>
      </p:sp>
      <p:sp>
        <p:nvSpPr>
          <p:cNvPr id="16" name="Rectangle 16"/>
          <p:cNvSpPr>
            <a:spLocks noGrp="1"/>
          </p:cNvSpPr>
          <p:nvPr>
            <p:ph type="ftr" sz="quarter" idx="12"/>
          </p:nvPr>
        </p:nvSpPr>
        <p:spPr/>
        <p:txBody>
          <a:bodyPr/>
          <a:lstStyle/>
          <a:p>
            <a:endParaRPr lang="en-US" dirty="0"/>
          </a:p>
        </p:txBody>
      </p:sp>
      <p:sp>
        <p:nvSpPr>
          <p:cNvPr id="8" name="Rectangle 10"/>
          <p:cNvSpPr/>
          <p:nvPr userDrawn="1"/>
        </p:nvSpPr>
        <p:spPr>
          <a:xfrm>
            <a:off x="0" y="0"/>
            <a:ext cx="9144000" cy="4038600"/>
          </a:xfrm>
          <a:prstGeom prst="rect">
            <a:avLst/>
          </a:prstGeom>
          <a:solidFill>
            <a:schemeClr val="accent4"/>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endParaRPr lang="en-US" dirty="0"/>
          </a:p>
        </p:txBody>
      </p:sp>
      <p:sp>
        <p:nvSpPr>
          <p:cNvPr id="10" name="Date Placeholder 9"/>
          <p:cNvSpPr>
            <a:spLocks noGrp="1"/>
          </p:cNvSpPr>
          <p:nvPr>
            <p:ph type="dt" sz="half" idx="10"/>
          </p:nvPr>
        </p:nvSpPr>
        <p:spPr>
          <a:xfrm>
            <a:off x="228600" y="6477000"/>
            <a:ext cx="1600200" cy="304800"/>
          </a:xfrm>
        </p:spPr>
        <p:txBody>
          <a:bodyPr anchor="ctr"/>
          <a:lstStyle>
            <a:lvl1pPr algn="l">
              <a:defRPr>
                <a:solidFill>
                  <a:srgbClr val="A0A0A0"/>
                </a:solidFill>
              </a:defRPr>
            </a:lvl1pPr>
            <a:extLst/>
          </a:lstStyle>
          <a:p>
            <a:fld id="{5A8D346D-A53F-433C-9D37-45A337EA482C}" type="datetime1">
              <a:rPr lang="en-US" smtClean="0"/>
              <a:pPr/>
              <a:t>6/30/2018</a:t>
            </a:fld>
            <a:endParaRPr lang="en-US" dirty="0"/>
          </a:p>
        </p:txBody>
      </p:sp>
      <p:sp>
        <p:nvSpPr>
          <p:cNvPr id="12" name="Rectangle 11"/>
          <p:cNvSpPr/>
          <p:nvPr userDrawn="1"/>
        </p:nvSpPr>
        <p:spPr>
          <a:xfrm>
            <a:off x="0" y="4645880"/>
            <a:ext cx="9144000" cy="27432"/>
          </a:xfrm>
          <a:prstGeom prst="rect">
            <a:avLst/>
          </a:prstGeom>
          <a:solidFill>
            <a:schemeClr val="accent4"/>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endParaRPr lang="en-US" dirty="0"/>
          </a:p>
        </p:txBody>
      </p:sp>
      <p:pic>
        <p:nvPicPr>
          <p:cNvPr id="11" name="Picture 10" descr="iolo_logo_125x40.jpg"/>
          <p:cNvPicPr>
            <a:picLocks noChangeAspect="1"/>
          </p:cNvPicPr>
          <p:nvPr userDrawn="1"/>
        </p:nvPicPr>
        <p:blipFill>
          <a:blip r:embed="rId2" cstate="print"/>
          <a:stretch>
            <a:fillRect/>
          </a:stretch>
        </p:blipFill>
        <p:spPr>
          <a:xfrm>
            <a:off x="7953375" y="6248400"/>
            <a:ext cx="1190625" cy="381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p>
            <a:r>
              <a:rPr lang="en-US"/>
              <a:t>Click to edit Master title style</a:t>
            </a:r>
            <a:endParaRPr lang="en-US" dirty="0"/>
          </a:p>
        </p:txBody>
      </p:sp>
      <p:sp>
        <p:nvSpPr>
          <p:cNvPr id="37" name="Rectangle 37"/>
          <p:cNvSpPr>
            <a:spLocks noGrp="1"/>
          </p:cNvSpPr>
          <p:nvPr>
            <p:ph type="body" sz="quarter" idx="13" hasCustomPrompt="1"/>
          </p:nvPr>
        </p:nvSpPr>
        <p:spPr>
          <a:xfrm>
            <a:off x="310896" y="381000"/>
            <a:ext cx="7385304" cy="228600"/>
          </a:xfrm>
          <a:solidFill>
            <a:schemeClr val="tx2">
              <a:tint val="40000"/>
            </a:schemeClr>
          </a:solidFill>
        </p:spPr>
        <p:txBody>
          <a:bodyPr anchor="ctr"/>
          <a:lstStyle>
            <a:lvl1pPr>
              <a:buFontTx/>
              <a:buNone/>
              <a:defRPr sz="1100"/>
            </a:lvl1pPr>
            <a:extLst/>
          </a:lstStyle>
          <a:p>
            <a:pPr lvl="0"/>
            <a:r>
              <a:rPr lang="en-US" dirty="0"/>
              <a:t>Click to add agenda item</a:t>
            </a:r>
          </a:p>
        </p:txBody>
      </p:sp>
      <p:sp>
        <p:nvSpPr>
          <p:cNvPr id="43" name="Rectangle 37"/>
          <p:cNvSpPr>
            <a:spLocks noGrp="1"/>
          </p:cNvSpPr>
          <p:nvPr>
            <p:ph type="body" sz="quarter" idx="15" hasCustomPrompt="1"/>
          </p:nvPr>
        </p:nvSpPr>
        <p:spPr>
          <a:xfrm>
            <a:off x="304800" y="838200"/>
            <a:ext cx="7391400" cy="228600"/>
          </a:xfrm>
          <a:solidFill>
            <a:schemeClr val="tx2">
              <a:tint val="40000"/>
            </a:schemeClr>
          </a:solidFill>
        </p:spPr>
        <p:txBody>
          <a:bodyPr anchor="ctr"/>
          <a:lstStyle>
            <a:lvl1pPr>
              <a:buFontTx/>
              <a:buNone/>
              <a:defRPr sz="1100"/>
            </a:lvl1pPr>
            <a:extLst/>
          </a:lstStyle>
          <a:p>
            <a:pPr lvl="0"/>
            <a:r>
              <a:rPr lang="en-US" dirty="0"/>
              <a:t>Click to add agenda item</a:t>
            </a:r>
          </a:p>
        </p:txBody>
      </p:sp>
      <p:sp>
        <p:nvSpPr>
          <p:cNvPr id="41" name="Rectangle 37"/>
          <p:cNvSpPr>
            <a:spLocks noGrp="1"/>
          </p:cNvSpPr>
          <p:nvPr>
            <p:ph type="body" sz="quarter" idx="17" hasCustomPrompt="1"/>
          </p:nvPr>
        </p:nvSpPr>
        <p:spPr>
          <a:xfrm>
            <a:off x="310896" y="1295400"/>
            <a:ext cx="7385304" cy="228600"/>
          </a:xfrm>
          <a:solidFill>
            <a:schemeClr val="tx2">
              <a:tint val="40000"/>
            </a:schemeClr>
          </a:solidFill>
        </p:spPr>
        <p:txBody>
          <a:bodyPr anchor="ctr"/>
          <a:lstStyle>
            <a:lvl1pPr>
              <a:buFontTx/>
              <a:buNone/>
              <a:defRPr sz="1100"/>
            </a:lvl1pPr>
            <a:extLst/>
          </a:lstStyle>
          <a:p>
            <a:pPr lvl="0"/>
            <a:r>
              <a:rPr lang="en-US" dirty="0"/>
              <a:t>Click to add agenda item</a:t>
            </a:r>
          </a:p>
        </p:txBody>
      </p:sp>
      <p:sp>
        <p:nvSpPr>
          <p:cNvPr id="45" name="Rectangle 37"/>
          <p:cNvSpPr>
            <a:spLocks noGrp="1"/>
          </p:cNvSpPr>
          <p:nvPr>
            <p:ph type="body" sz="quarter" idx="19" hasCustomPrompt="1"/>
          </p:nvPr>
        </p:nvSpPr>
        <p:spPr>
          <a:xfrm>
            <a:off x="310896" y="1752600"/>
            <a:ext cx="7385304" cy="228600"/>
          </a:xfrm>
          <a:solidFill>
            <a:schemeClr val="tx2">
              <a:tint val="40000"/>
            </a:schemeClr>
          </a:solidFill>
        </p:spPr>
        <p:txBody>
          <a:bodyPr anchor="ctr"/>
          <a:lstStyle>
            <a:lvl1pPr>
              <a:buFontTx/>
              <a:buNone/>
              <a:defRPr sz="1100" baseline="0"/>
            </a:lvl1pPr>
            <a:extLst/>
          </a:lstStyle>
          <a:p>
            <a:pPr lvl="0"/>
            <a:r>
              <a:rPr lang="en-US" dirty="0"/>
              <a:t>Click to add agenda item</a:t>
            </a:r>
          </a:p>
        </p:txBody>
      </p:sp>
      <p:sp>
        <p:nvSpPr>
          <p:cNvPr id="47" name="Rectangle 37"/>
          <p:cNvSpPr>
            <a:spLocks noGrp="1"/>
          </p:cNvSpPr>
          <p:nvPr>
            <p:ph type="body" sz="quarter" idx="21" hasCustomPrompt="1"/>
          </p:nvPr>
        </p:nvSpPr>
        <p:spPr>
          <a:xfrm>
            <a:off x="310896" y="2209800"/>
            <a:ext cx="7385304" cy="228600"/>
          </a:xfrm>
          <a:solidFill>
            <a:schemeClr val="tx2">
              <a:tint val="40000"/>
            </a:schemeClr>
          </a:solidFill>
        </p:spPr>
        <p:txBody>
          <a:bodyPr anchor="ctr"/>
          <a:lstStyle>
            <a:lvl1pPr>
              <a:buFontTx/>
              <a:buNone/>
              <a:defRPr sz="1100" baseline="0"/>
            </a:lvl1pPr>
            <a:extLst/>
          </a:lstStyle>
          <a:p>
            <a:pPr lvl="0"/>
            <a:r>
              <a:rPr lang="en-US" dirty="0"/>
              <a:t>Click to add agenda item</a:t>
            </a:r>
          </a:p>
        </p:txBody>
      </p:sp>
      <p:sp>
        <p:nvSpPr>
          <p:cNvPr id="49" name="Rectangle 37"/>
          <p:cNvSpPr>
            <a:spLocks noGrp="1"/>
          </p:cNvSpPr>
          <p:nvPr>
            <p:ph type="body" sz="quarter" idx="23" hasCustomPrompt="1"/>
          </p:nvPr>
        </p:nvSpPr>
        <p:spPr>
          <a:xfrm>
            <a:off x="310896" y="2667000"/>
            <a:ext cx="7385304" cy="228600"/>
          </a:xfrm>
          <a:solidFill>
            <a:schemeClr val="tx2">
              <a:tint val="40000"/>
            </a:schemeClr>
          </a:solidFill>
        </p:spPr>
        <p:txBody>
          <a:bodyPr anchor="ctr"/>
          <a:lstStyle>
            <a:lvl1pPr>
              <a:buFontTx/>
              <a:buNone/>
              <a:defRPr sz="1100"/>
            </a:lvl1pPr>
            <a:extLst/>
          </a:lstStyle>
          <a:p>
            <a:pPr lvl="0"/>
            <a:r>
              <a:rPr lang="en-US" dirty="0"/>
              <a:t>Click to add agenda item</a:t>
            </a:r>
          </a:p>
        </p:txBody>
      </p:sp>
      <p:sp>
        <p:nvSpPr>
          <p:cNvPr id="51" name="Rectangle 37"/>
          <p:cNvSpPr>
            <a:spLocks noGrp="1"/>
          </p:cNvSpPr>
          <p:nvPr>
            <p:ph type="body" sz="quarter" idx="25" hasCustomPrompt="1"/>
          </p:nvPr>
        </p:nvSpPr>
        <p:spPr>
          <a:xfrm>
            <a:off x="310896" y="3124200"/>
            <a:ext cx="7385304" cy="228600"/>
          </a:xfrm>
          <a:solidFill>
            <a:schemeClr val="tx2">
              <a:tint val="40000"/>
            </a:schemeClr>
          </a:solidFill>
        </p:spPr>
        <p:txBody>
          <a:bodyPr anchor="ctr"/>
          <a:lstStyle>
            <a:lvl1pPr>
              <a:buFontTx/>
              <a:buNone/>
              <a:defRPr sz="1100"/>
            </a:lvl1pPr>
            <a:extLst/>
          </a:lstStyle>
          <a:p>
            <a:pPr lvl="0"/>
            <a:r>
              <a:rPr lang="en-US" dirty="0"/>
              <a:t>Click to add agenda item</a:t>
            </a:r>
          </a:p>
        </p:txBody>
      </p:sp>
      <p:sp>
        <p:nvSpPr>
          <p:cNvPr id="53" name="Rectangle 37"/>
          <p:cNvSpPr>
            <a:spLocks noGrp="1"/>
          </p:cNvSpPr>
          <p:nvPr>
            <p:ph type="body" sz="quarter" idx="27" hasCustomPrompt="1"/>
          </p:nvPr>
        </p:nvSpPr>
        <p:spPr>
          <a:xfrm>
            <a:off x="310896" y="3581400"/>
            <a:ext cx="7385304" cy="228600"/>
          </a:xfrm>
          <a:solidFill>
            <a:schemeClr val="tx2">
              <a:tint val="40000"/>
            </a:schemeClr>
          </a:solidFill>
        </p:spPr>
        <p:txBody>
          <a:bodyPr anchor="ctr"/>
          <a:lstStyle>
            <a:lvl1pPr>
              <a:buFontTx/>
              <a:buNone/>
              <a:defRPr sz="1100"/>
            </a:lvl1pPr>
            <a:extLst/>
          </a:lstStyle>
          <a:p>
            <a:pPr lvl="0"/>
            <a:r>
              <a:rPr lang="en-US" dirty="0"/>
              <a:t>Click to add agenda item</a:t>
            </a:r>
          </a:p>
        </p:txBody>
      </p:sp>
      <p:sp>
        <p:nvSpPr>
          <p:cNvPr id="55" name="Rectangle 37"/>
          <p:cNvSpPr>
            <a:spLocks noGrp="1"/>
          </p:cNvSpPr>
          <p:nvPr>
            <p:ph type="body" sz="quarter" idx="29" hasCustomPrompt="1"/>
          </p:nvPr>
        </p:nvSpPr>
        <p:spPr>
          <a:xfrm>
            <a:off x="310896" y="4038600"/>
            <a:ext cx="7385304" cy="228600"/>
          </a:xfrm>
          <a:solidFill>
            <a:schemeClr val="tx2">
              <a:tint val="40000"/>
            </a:schemeClr>
          </a:solidFill>
        </p:spPr>
        <p:txBody>
          <a:bodyPr anchor="ctr"/>
          <a:lstStyle>
            <a:lvl1pPr>
              <a:buFontTx/>
              <a:buNone/>
              <a:defRPr sz="1100" baseline="0"/>
            </a:lvl1pPr>
            <a:extLst/>
          </a:lstStyle>
          <a:p>
            <a:pPr lvl="0"/>
            <a:r>
              <a:rPr lang="en-US" dirty="0"/>
              <a:t>Click to add agenda item</a:t>
            </a:r>
          </a:p>
        </p:txBody>
      </p:sp>
      <p:sp>
        <p:nvSpPr>
          <p:cNvPr id="57" name="Rectangle 37"/>
          <p:cNvSpPr>
            <a:spLocks noGrp="1"/>
          </p:cNvSpPr>
          <p:nvPr>
            <p:ph type="body" sz="quarter" idx="31" hasCustomPrompt="1"/>
          </p:nvPr>
        </p:nvSpPr>
        <p:spPr>
          <a:xfrm>
            <a:off x="310896" y="4495800"/>
            <a:ext cx="7385304" cy="228600"/>
          </a:xfrm>
          <a:solidFill>
            <a:schemeClr val="tx2">
              <a:tint val="40000"/>
            </a:schemeClr>
          </a:solidFill>
        </p:spPr>
        <p:txBody>
          <a:bodyPr anchor="ctr"/>
          <a:lstStyle>
            <a:lvl1pPr>
              <a:buFontTx/>
              <a:buNone/>
              <a:defRPr sz="1100"/>
            </a:lvl1pPr>
            <a:extLst/>
          </a:lstStyle>
          <a:p>
            <a:pPr lvl="0"/>
            <a:r>
              <a:rPr lang="en-US" dirty="0"/>
              <a:t>Click to add agenda item</a:t>
            </a:r>
          </a:p>
        </p:txBody>
      </p:sp>
      <p:sp>
        <p:nvSpPr>
          <p:cNvPr id="26" name="Rectangle 37"/>
          <p:cNvSpPr>
            <a:spLocks noGrp="1"/>
          </p:cNvSpPr>
          <p:nvPr>
            <p:ph type="body" sz="quarter" idx="33" hasCustomPrompt="1"/>
          </p:nvPr>
        </p:nvSpPr>
        <p:spPr>
          <a:xfrm>
            <a:off x="310896" y="4953000"/>
            <a:ext cx="7385304" cy="228600"/>
          </a:xfrm>
          <a:solidFill>
            <a:schemeClr val="tx2">
              <a:tint val="40000"/>
            </a:schemeClr>
          </a:solidFill>
        </p:spPr>
        <p:txBody>
          <a:bodyPr anchor="ctr"/>
          <a:lstStyle>
            <a:lvl1pPr>
              <a:buFontTx/>
              <a:buNone/>
              <a:defRPr sz="1100"/>
            </a:lvl1pPr>
            <a:extLst/>
          </a:lstStyle>
          <a:p>
            <a:pPr lvl="0"/>
            <a:r>
              <a:rPr lang="en-US" dirty="0"/>
              <a:t>Click to add agenda item</a:t>
            </a:r>
          </a:p>
        </p:txBody>
      </p:sp>
      <p:sp>
        <p:nvSpPr>
          <p:cNvPr id="28" name="Rectangle 37"/>
          <p:cNvSpPr>
            <a:spLocks noGrp="1"/>
          </p:cNvSpPr>
          <p:nvPr>
            <p:ph type="body" sz="quarter" idx="35" hasCustomPrompt="1"/>
          </p:nvPr>
        </p:nvSpPr>
        <p:spPr>
          <a:xfrm>
            <a:off x="310896" y="5410200"/>
            <a:ext cx="7385304" cy="228600"/>
          </a:xfrm>
          <a:solidFill>
            <a:schemeClr val="tx2">
              <a:tint val="40000"/>
            </a:schemeClr>
          </a:solidFill>
        </p:spPr>
        <p:txBody>
          <a:bodyPr anchor="ctr"/>
          <a:lstStyle>
            <a:lvl1pPr>
              <a:buFontTx/>
              <a:buNone/>
              <a:defRPr sz="1100"/>
            </a:lvl1pPr>
            <a:extLst/>
          </a:lstStyle>
          <a:p>
            <a:pPr lvl="0"/>
            <a:r>
              <a:rPr lang="en-US" dirty="0"/>
              <a:t>Click to add agenda item</a:t>
            </a:r>
          </a:p>
        </p:txBody>
      </p:sp>
      <p:sp>
        <p:nvSpPr>
          <p:cNvPr id="98" name="Rectangle 37"/>
          <p:cNvSpPr>
            <a:spLocks noGrp="1"/>
          </p:cNvSpPr>
          <p:nvPr>
            <p:ph type="body" sz="quarter" idx="14" hasCustomPrompt="1"/>
          </p:nvPr>
        </p:nvSpPr>
        <p:spPr>
          <a:xfrm>
            <a:off x="7696200" y="3810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dirty="0"/>
              <a:t>Page #</a:t>
            </a:r>
          </a:p>
        </p:txBody>
      </p:sp>
      <p:sp>
        <p:nvSpPr>
          <p:cNvPr id="44" name="Rectangle 37"/>
          <p:cNvSpPr>
            <a:spLocks noGrp="1"/>
          </p:cNvSpPr>
          <p:nvPr>
            <p:ph type="body" sz="quarter" idx="16" hasCustomPrompt="1"/>
          </p:nvPr>
        </p:nvSpPr>
        <p:spPr>
          <a:xfrm>
            <a:off x="7696200" y="8382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dirty="0"/>
              <a:t>Page #</a:t>
            </a:r>
            <a:endParaRPr lang="en-US"/>
          </a:p>
        </p:txBody>
      </p:sp>
      <p:sp>
        <p:nvSpPr>
          <p:cNvPr id="42" name="Rectangle 37"/>
          <p:cNvSpPr>
            <a:spLocks noGrp="1"/>
          </p:cNvSpPr>
          <p:nvPr>
            <p:ph type="body" sz="quarter" idx="18" hasCustomPrompt="1"/>
          </p:nvPr>
        </p:nvSpPr>
        <p:spPr>
          <a:xfrm>
            <a:off x="7696200" y="12954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dirty="0"/>
              <a:t>Page #</a:t>
            </a:r>
            <a:endParaRPr lang="en-US"/>
          </a:p>
        </p:txBody>
      </p:sp>
      <p:sp>
        <p:nvSpPr>
          <p:cNvPr id="46" name="Rectangle 37"/>
          <p:cNvSpPr>
            <a:spLocks noGrp="1"/>
          </p:cNvSpPr>
          <p:nvPr>
            <p:ph type="body" sz="quarter" idx="20" hasCustomPrompt="1"/>
          </p:nvPr>
        </p:nvSpPr>
        <p:spPr>
          <a:xfrm>
            <a:off x="7696200" y="17526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dirty="0"/>
              <a:t>Page #</a:t>
            </a:r>
            <a:endParaRPr lang="en-US"/>
          </a:p>
        </p:txBody>
      </p:sp>
      <p:sp>
        <p:nvSpPr>
          <p:cNvPr id="48" name="Rectangle 37"/>
          <p:cNvSpPr>
            <a:spLocks noGrp="1"/>
          </p:cNvSpPr>
          <p:nvPr>
            <p:ph type="body" sz="quarter" idx="22" hasCustomPrompt="1"/>
          </p:nvPr>
        </p:nvSpPr>
        <p:spPr>
          <a:xfrm>
            <a:off x="7696200" y="22098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dirty="0"/>
              <a:t>Page #</a:t>
            </a:r>
            <a:endParaRPr lang="en-US"/>
          </a:p>
        </p:txBody>
      </p:sp>
      <p:sp>
        <p:nvSpPr>
          <p:cNvPr id="50" name="Rectangle 37"/>
          <p:cNvSpPr>
            <a:spLocks noGrp="1"/>
          </p:cNvSpPr>
          <p:nvPr>
            <p:ph type="body" sz="quarter" idx="24" hasCustomPrompt="1"/>
          </p:nvPr>
        </p:nvSpPr>
        <p:spPr>
          <a:xfrm>
            <a:off x="7696200" y="26670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dirty="0"/>
              <a:t>Page #</a:t>
            </a:r>
            <a:endParaRPr lang="en-US"/>
          </a:p>
        </p:txBody>
      </p:sp>
      <p:sp>
        <p:nvSpPr>
          <p:cNvPr id="52" name="Rectangle 37"/>
          <p:cNvSpPr>
            <a:spLocks noGrp="1"/>
          </p:cNvSpPr>
          <p:nvPr>
            <p:ph type="body" sz="quarter" idx="26" hasCustomPrompt="1"/>
          </p:nvPr>
        </p:nvSpPr>
        <p:spPr>
          <a:xfrm>
            <a:off x="7696200" y="31242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dirty="0"/>
              <a:t>Page #</a:t>
            </a:r>
            <a:endParaRPr lang="en-US"/>
          </a:p>
        </p:txBody>
      </p:sp>
      <p:sp>
        <p:nvSpPr>
          <p:cNvPr id="54" name="Rectangle 37"/>
          <p:cNvSpPr>
            <a:spLocks noGrp="1"/>
          </p:cNvSpPr>
          <p:nvPr>
            <p:ph type="body" sz="quarter" idx="28" hasCustomPrompt="1"/>
          </p:nvPr>
        </p:nvSpPr>
        <p:spPr>
          <a:xfrm>
            <a:off x="7696200" y="35814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dirty="0"/>
              <a:t>Page #</a:t>
            </a:r>
            <a:endParaRPr lang="en-US"/>
          </a:p>
        </p:txBody>
      </p:sp>
      <p:sp>
        <p:nvSpPr>
          <p:cNvPr id="56" name="Rectangle 37"/>
          <p:cNvSpPr>
            <a:spLocks noGrp="1"/>
          </p:cNvSpPr>
          <p:nvPr>
            <p:ph type="body" sz="quarter" idx="30" hasCustomPrompt="1"/>
          </p:nvPr>
        </p:nvSpPr>
        <p:spPr>
          <a:xfrm>
            <a:off x="7696200" y="40386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dirty="0"/>
              <a:t>Page #</a:t>
            </a:r>
            <a:endParaRPr lang="en-US"/>
          </a:p>
        </p:txBody>
      </p:sp>
      <p:sp>
        <p:nvSpPr>
          <p:cNvPr id="58" name="Rectangle 37"/>
          <p:cNvSpPr>
            <a:spLocks noGrp="1"/>
          </p:cNvSpPr>
          <p:nvPr>
            <p:ph type="body" sz="quarter" idx="32" hasCustomPrompt="1"/>
          </p:nvPr>
        </p:nvSpPr>
        <p:spPr>
          <a:xfrm>
            <a:off x="7696200" y="44958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dirty="0"/>
              <a:t>Page #</a:t>
            </a:r>
            <a:endParaRPr lang="en-US"/>
          </a:p>
        </p:txBody>
      </p:sp>
      <p:sp>
        <p:nvSpPr>
          <p:cNvPr id="27" name="Rectangle 37"/>
          <p:cNvSpPr>
            <a:spLocks noGrp="1"/>
          </p:cNvSpPr>
          <p:nvPr>
            <p:ph type="body" sz="quarter" idx="34" hasCustomPrompt="1"/>
          </p:nvPr>
        </p:nvSpPr>
        <p:spPr>
          <a:xfrm>
            <a:off x="7696200" y="49530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dirty="0"/>
              <a:t>Page #</a:t>
            </a:r>
            <a:endParaRPr lang="en-US"/>
          </a:p>
        </p:txBody>
      </p:sp>
      <p:sp>
        <p:nvSpPr>
          <p:cNvPr id="29" name="Rectangle 37"/>
          <p:cNvSpPr>
            <a:spLocks noGrp="1"/>
          </p:cNvSpPr>
          <p:nvPr>
            <p:ph type="body" sz="quarter" idx="36" hasCustomPrompt="1"/>
          </p:nvPr>
        </p:nvSpPr>
        <p:spPr>
          <a:xfrm>
            <a:off x="7696200" y="54102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dirty="0"/>
              <a:t>Page #</a:t>
            </a:r>
            <a:endParaRPr lang="en-US"/>
          </a:p>
        </p:txBody>
      </p:sp>
      <p:sp>
        <p:nvSpPr>
          <p:cNvPr id="30" name="Rectangle 37"/>
          <p:cNvSpPr>
            <a:spLocks noGrp="1"/>
          </p:cNvSpPr>
          <p:nvPr>
            <p:ph type="body" sz="quarter" idx="37" hasCustomPrompt="1"/>
          </p:nvPr>
        </p:nvSpPr>
        <p:spPr>
          <a:xfrm>
            <a:off x="310896" y="5867400"/>
            <a:ext cx="7385304" cy="228600"/>
          </a:xfrm>
          <a:solidFill>
            <a:schemeClr val="tx2">
              <a:tint val="40000"/>
            </a:schemeClr>
          </a:solidFill>
        </p:spPr>
        <p:txBody>
          <a:bodyPr anchor="ctr">
            <a:noAutofit/>
          </a:bodyPr>
          <a:lstStyle>
            <a:lvl1pPr>
              <a:buFontTx/>
              <a:buNone/>
              <a:defRPr sz="1100"/>
            </a:lvl1pPr>
            <a:extLst/>
          </a:lstStyle>
          <a:p>
            <a:pPr lvl="0"/>
            <a:r>
              <a:rPr lang="en-US" dirty="0"/>
              <a:t>Click to add agenda item</a:t>
            </a:r>
          </a:p>
        </p:txBody>
      </p:sp>
      <p:sp>
        <p:nvSpPr>
          <p:cNvPr id="31" name="Rectangle 37"/>
          <p:cNvSpPr>
            <a:spLocks noGrp="1"/>
          </p:cNvSpPr>
          <p:nvPr>
            <p:ph type="body" sz="quarter" idx="38" hasCustomPrompt="1"/>
          </p:nvPr>
        </p:nvSpPr>
        <p:spPr>
          <a:xfrm>
            <a:off x="7696200" y="58674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dirty="0"/>
              <a:t>Page #</a:t>
            </a:r>
            <a:endParaRPr lang="en-US"/>
          </a:p>
        </p:txBody>
      </p:sp>
      <p:sp>
        <p:nvSpPr>
          <p:cNvPr id="32" name="Rectangle 32"/>
          <p:cNvSpPr>
            <a:spLocks noGrp="1"/>
          </p:cNvSpPr>
          <p:nvPr>
            <p:ph type="dt" sz="half" idx="39"/>
          </p:nvPr>
        </p:nvSpPr>
        <p:spPr/>
        <p:txBody>
          <a:bodyPr/>
          <a:lstStyle>
            <a:lvl1pPr>
              <a:defRPr sz="1100"/>
            </a:lvl1pPr>
            <a:extLst/>
          </a:lstStyle>
          <a:p>
            <a:pPr algn="r"/>
            <a:fld id="{F17F374F-8F2E-42FC-B8C0-8EDFCA32CD96}" type="datetime1">
              <a:rPr lang="en-US" sz="1100" smtClean="0"/>
              <a:pPr algn="r"/>
              <a:t>6/30/2018</a:t>
            </a:fld>
            <a:endParaRPr lang="en-US" sz="1100"/>
          </a:p>
        </p:txBody>
      </p:sp>
      <p:sp>
        <p:nvSpPr>
          <p:cNvPr id="33" name="Rectangle 33"/>
          <p:cNvSpPr>
            <a:spLocks noGrp="1"/>
          </p:cNvSpPr>
          <p:nvPr>
            <p:ph type="sldNum" sz="quarter" idx="40"/>
          </p:nvPr>
        </p:nvSpPr>
        <p:spPr/>
        <p:txBody>
          <a:bodyPr/>
          <a:lstStyle/>
          <a:p>
            <a:pPr algn="r"/>
            <a:fld id="{256D3EEF-DE4E-429D-8EC4-DDC531AFF587}" type="slidenum">
              <a:rPr lang="en-US" sz="1000" smtClean="0"/>
              <a:pPr algn="r"/>
              <a:t>‹#›</a:t>
            </a:fld>
            <a:endParaRPr lang="en-US"/>
          </a:p>
        </p:txBody>
      </p:sp>
      <p:sp>
        <p:nvSpPr>
          <p:cNvPr id="34" name="Rectangle 34"/>
          <p:cNvSpPr>
            <a:spLocks noGrp="1"/>
          </p:cNvSpPr>
          <p:nvPr>
            <p:ph type="ftr" sz="quarter" idx="41"/>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9" name="Rectangle 8"/>
          <p:cNvSpPr/>
          <p:nvPr userDrawn="1"/>
        </p:nvSpPr>
        <p:spPr>
          <a:xfrm>
            <a:off x="0" y="4038600"/>
            <a:ext cx="9144000" cy="609600"/>
          </a:xfrm>
          <a:prstGeom prst="rect">
            <a:avLst/>
          </a:prstGeom>
          <a:solidFill>
            <a:schemeClr val="accent6">
              <a:shade val="75000"/>
            </a:schemeClr>
          </a:solidFill>
          <a:ln w="25400" cap="rnd" cmpd="sng" algn="ctr">
            <a:noFill/>
            <a:prstDash val="solid"/>
          </a:ln>
          <a:effectLst/>
        </p:spPr>
        <p:style>
          <a:lnRef idx="2">
            <a:schemeClr val="accent6"/>
          </a:lnRef>
          <a:fillRef idx="1">
            <a:schemeClr val="lt1"/>
          </a:fillRef>
          <a:effectRef idx="0">
            <a:schemeClr val="accent6"/>
          </a:effectRef>
          <a:fontRef idx="minor">
            <a:schemeClr val="dk1"/>
          </a:fontRef>
        </p:style>
        <p:txBody>
          <a:bodyPr anchor="ctr"/>
          <a:lstStyle/>
          <a:p>
            <a:pPr algn="ctr"/>
            <a:endParaRPr lang="en-US" dirty="0"/>
          </a:p>
        </p:txBody>
      </p:sp>
      <p:sp>
        <p:nvSpPr>
          <p:cNvPr id="14" name="Title 13"/>
          <p:cNvSpPr>
            <a:spLocks noGrp="1"/>
          </p:cNvSpPr>
          <p:nvPr>
            <p:ph type="ctrTitle"/>
          </p:nvPr>
        </p:nvSpPr>
        <p:spPr>
          <a:xfrm>
            <a:off x="228600" y="4114800"/>
            <a:ext cx="7239000" cy="533400"/>
          </a:xfrm>
          <a:noFill/>
        </p:spPr>
        <p:txBody>
          <a:bodyPr vert="horz"/>
          <a:lstStyle>
            <a:lvl1pPr algn="l">
              <a:defRPr sz="2000" b="0" cap="all" spc="150" baseline="0">
                <a:solidFill>
                  <a:schemeClr val="bg1"/>
                </a:solidFill>
              </a:defRPr>
            </a:lvl1pPr>
            <a:extLst/>
          </a:lstStyle>
          <a:p>
            <a:r>
              <a:rPr lang="en-US"/>
              <a:t>Click to edit Master title style</a:t>
            </a:r>
            <a:endParaRPr lang="en-US" dirty="0"/>
          </a:p>
        </p:txBody>
      </p:sp>
      <p:sp>
        <p:nvSpPr>
          <p:cNvPr id="3" name="Rectangle 3"/>
          <p:cNvSpPr>
            <a:spLocks noGrp="1"/>
          </p:cNvSpPr>
          <p:nvPr>
            <p:ph type="dt" sz="half" idx="10"/>
          </p:nvPr>
        </p:nvSpPr>
        <p:spPr>
          <a:xfrm>
            <a:off x="228600" y="6477000"/>
            <a:ext cx="1600200" cy="304800"/>
          </a:xfrm>
        </p:spPr>
        <p:txBody>
          <a:bodyPr anchor="ctr"/>
          <a:lstStyle>
            <a:lvl1pPr algn="l">
              <a:defRPr>
                <a:solidFill>
                  <a:srgbClr val="A0A0A0"/>
                </a:solidFill>
              </a:defRPr>
            </a:lvl1pPr>
            <a:extLst/>
          </a:lstStyle>
          <a:p>
            <a:fld id="{5A8D346D-A53F-433C-9D37-45A337EA482C}" type="datetime1">
              <a:rPr lang="en-US" smtClean="0"/>
              <a:pPr/>
              <a:t>6/30/2018</a:t>
            </a:fld>
            <a:endParaRPr lang="en-US" dirty="0"/>
          </a:p>
        </p:txBody>
      </p:sp>
      <p:sp>
        <p:nvSpPr>
          <p:cNvPr id="4" name="Rectangle 4"/>
          <p:cNvSpPr>
            <a:spLocks noGrp="1"/>
          </p:cNvSpPr>
          <p:nvPr>
            <p:ph type="ftr" sz="quarter" idx="11"/>
          </p:nvPr>
        </p:nvSpPr>
        <p:spPr>
          <a:xfrm>
            <a:off x="2705100" y="6477000"/>
            <a:ext cx="3733800" cy="304800"/>
          </a:xfrm>
        </p:spPr>
        <p:txBody>
          <a:bodyPr/>
          <a:lstStyle>
            <a:lvl1pPr>
              <a:defRPr>
                <a:solidFill>
                  <a:schemeClr val="bg1"/>
                </a:solidFill>
              </a:defRPr>
            </a:lvl1pPr>
            <a:extLst/>
          </a:lstStyle>
          <a:p>
            <a:endParaRPr lang="en-US" dirty="0">
              <a:solidFill>
                <a:schemeClr val="bg1"/>
              </a:solidFill>
            </a:endParaRPr>
          </a:p>
        </p:txBody>
      </p:sp>
      <p:sp>
        <p:nvSpPr>
          <p:cNvPr id="13" name="Slide Number Placeholder 12"/>
          <p:cNvSpPr>
            <a:spLocks noGrp="1"/>
          </p:cNvSpPr>
          <p:nvPr>
            <p:ph type="sldNum" sz="quarter" idx="12"/>
          </p:nvPr>
        </p:nvSpPr>
        <p:spPr>
          <a:xfrm>
            <a:off x="6477000" y="6477000"/>
            <a:ext cx="1021080" cy="304800"/>
          </a:xfrm>
        </p:spPr>
        <p:txBody>
          <a:bodyPr anchor="ctr"/>
          <a:lstStyle/>
          <a:p>
            <a:pPr algn="r"/>
            <a:fld id="{256D3EEF-DE4E-429D-8EC4-DDC531AFF587}" type="slidenum">
              <a:rPr lang="en-US" sz="1000" smtClean="0"/>
              <a:pPr algn="r"/>
              <a:t>‹#›</a:t>
            </a:fld>
            <a:endParaRPr lang="en-US" dirty="0"/>
          </a:p>
        </p:txBody>
      </p:sp>
      <p:sp>
        <p:nvSpPr>
          <p:cNvPr id="11" name="Rectangle 10"/>
          <p:cNvSpPr/>
          <p:nvPr userDrawn="1"/>
        </p:nvSpPr>
        <p:spPr>
          <a:xfrm>
            <a:off x="0" y="4645880"/>
            <a:ext cx="9144000" cy="27432"/>
          </a:xfrm>
          <a:prstGeom prst="rect">
            <a:avLst/>
          </a:prstGeom>
          <a:solidFill>
            <a:schemeClr val="accent4"/>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endParaRPr lang="en-US" dirty="0"/>
          </a:p>
        </p:txBody>
      </p:sp>
      <p:pic>
        <p:nvPicPr>
          <p:cNvPr id="12" name="Picture 11" descr="iolo_logo_125x40.jpg"/>
          <p:cNvPicPr>
            <a:picLocks noChangeAspect="1"/>
          </p:cNvPicPr>
          <p:nvPr userDrawn="1"/>
        </p:nvPicPr>
        <p:blipFill>
          <a:blip r:embed="rId2" cstate="print"/>
          <a:stretch>
            <a:fillRect/>
          </a:stretch>
        </p:blipFill>
        <p:spPr>
          <a:xfrm>
            <a:off x="7696200" y="6324600"/>
            <a:ext cx="1190625" cy="3810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Heading Only">
    <p:spTree>
      <p:nvGrpSpPr>
        <p:cNvPr id="1" name=""/>
        <p:cNvGrpSpPr/>
        <p:nvPr/>
      </p:nvGrpSpPr>
      <p:grpSpPr>
        <a:xfrm>
          <a:off x="0" y="0"/>
          <a:ext cx="0" cy="0"/>
          <a:chOff x="0" y="0"/>
          <a:chExt cx="0" cy="0"/>
        </a:xfrm>
      </p:grpSpPr>
      <p:sp>
        <p:nvSpPr>
          <p:cNvPr id="29" name="Rectangle 2"/>
          <p:cNvSpPr>
            <a:spLocks noGrp="1"/>
          </p:cNvSpPr>
          <p:nvPr>
            <p:ph type="title"/>
          </p:nvPr>
        </p:nvSpPr>
        <p:spPr/>
        <p:txBody>
          <a:bodyPr/>
          <a:lstStyle/>
          <a:p>
            <a:r>
              <a:rPr lang="en-US"/>
              <a:t>Click to edit Master title style</a:t>
            </a:r>
          </a:p>
        </p:txBody>
      </p:sp>
      <p:sp>
        <p:nvSpPr>
          <p:cNvPr id="19" name="Rectangle 8"/>
          <p:cNvSpPr>
            <a:spLocks noGrp="1"/>
          </p:cNvSpPr>
          <p:nvPr>
            <p:ph type="body" sz="quarter" idx="13" hasCustomPrompt="1"/>
          </p:nvPr>
        </p:nvSpPr>
        <p:spPr>
          <a:xfrm>
            <a:off x="304800" y="381000"/>
            <a:ext cx="8077200"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p>
        </p:txBody>
      </p:sp>
      <p:sp>
        <p:nvSpPr>
          <p:cNvPr id="7" name="Rectangle 7"/>
          <p:cNvSpPr>
            <a:spLocks noGrp="1"/>
          </p:cNvSpPr>
          <p:nvPr>
            <p:ph type="dt" sz="half" idx="14"/>
          </p:nvPr>
        </p:nvSpPr>
        <p:spPr/>
        <p:txBody>
          <a:bodyPr/>
          <a:lstStyle/>
          <a:p>
            <a:pPr algn="r"/>
            <a:fld id="{F7F1F872-C5DE-403B-85F0-1024E6CA1886}" type="datetime1">
              <a:rPr lang="en-US" smtClean="0"/>
              <a:pPr algn="r"/>
              <a:t>6/30/2018</a:t>
            </a:fld>
            <a:endParaRPr lang="en-US"/>
          </a:p>
        </p:txBody>
      </p:sp>
      <p:sp>
        <p:nvSpPr>
          <p:cNvPr id="8" name="Rectangle 8"/>
          <p:cNvSpPr>
            <a:spLocks noGrp="1"/>
          </p:cNvSpPr>
          <p:nvPr>
            <p:ph type="sldNum" sz="quarter" idx="15"/>
          </p:nvPr>
        </p:nvSpPr>
        <p:spPr/>
        <p:txBody>
          <a:bodyPr/>
          <a:lstStyle/>
          <a:p>
            <a:pPr algn="r"/>
            <a:fld id="{256D3EEF-DE4E-429D-8EC4-DDC531AFF587}" type="slidenum">
              <a:rPr lang="en-US" sz="1000" smtClean="0"/>
              <a:pPr algn="r"/>
              <a:t>‹#›</a:t>
            </a:fld>
            <a:endParaRPr lang="en-US"/>
          </a:p>
        </p:txBody>
      </p:sp>
      <p:sp>
        <p:nvSpPr>
          <p:cNvPr id="9" name="Rectangle 9"/>
          <p:cNvSpPr>
            <a:spLocks noGrp="1"/>
          </p:cNvSpPr>
          <p:nvPr>
            <p:ph type="ftr" sz="quarter" idx="16"/>
          </p:nvPr>
        </p:nvSpPr>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18" name="Rectangle 2"/>
          <p:cNvSpPr>
            <a:spLocks noGrp="1"/>
          </p:cNvSpPr>
          <p:nvPr>
            <p:ph type="title"/>
          </p:nvPr>
        </p:nvSpPr>
        <p:spPr/>
        <p:txBody>
          <a:bodyPr/>
          <a:lstStyle/>
          <a:p>
            <a:r>
              <a:rPr lang="en-US"/>
              <a:t>Click to edit Master title style</a:t>
            </a:r>
          </a:p>
        </p:txBody>
      </p:sp>
      <p:sp>
        <p:nvSpPr>
          <p:cNvPr id="6" name="Rectangle 6"/>
          <p:cNvSpPr>
            <a:spLocks noGrp="1"/>
          </p:cNvSpPr>
          <p:nvPr>
            <p:ph type="dt" sz="half" idx="10"/>
          </p:nvPr>
        </p:nvSpPr>
        <p:spPr/>
        <p:txBody>
          <a:bodyPr/>
          <a:lstStyle/>
          <a:p>
            <a:pPr algn="r"/>
            <a:fld id="{73B9D0E9-7F95-4423-9114-95494EF8154E}" type="datetime1">
              <a:rPr lang="en-US" smtClean="0"/>
              <a:pPr algn="r"/>
              <a:t>6/30/2018</a:t>
            </a:fld>
            <a:endParaRPr lang="en-US"/>
          </a:p>
        </p:txBody>
      </p:sp>
      <p:sp>
        <p:nvSpPr>
          <p:cNvPr id="8" name="Rectangle 8"/>
          <p:cNvSpPr>
            <a:spLocks noGrp="1"/>
          </p:cNvSpPr>
          <p:nvPr>
            <p:ph type="sldNum" sz="quarter" idx="11"/>
          </p:nvPr>
        </p:nvSpPr>
        <p:spPr/>
        <p:txBody>
          <a:bodyPr/>
          <a:lstStyle/>
          <a:p>
            <a:pPr algn="r"/>
            <a:fld id="{256D3EEF-DE4E-429D-8EC4-DDC531AFF587}" type="slidenum">
              <a:rPr lang="en-US" sz="1000" smtClean="0"/>
              <a:pPr algn="r"/>
              <a:t>‹#›</a:t>
            </a:fld>
            <a:endParaRPr lang="en-US"/>
          </a:p>
        </p:txBody>
      </p:sp>
      <p:sp>
        <p:nvSpPr>
          <p:cNvPr id="9" name="Rectangle 9"/>
          <p:cNvSpPr>
            <a:spLocks noGrp="1"/>
          </p:cNvSpPr>
          <p:nvPr>
            <p:ph type="ftr" sz="quarter" idx="12"/>
          </p:nvPr>
        </p:nvSpPr>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Up">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p>
            <a:r>
              <a:rPr lang="en-US"/>
              <a:t>Click to edit Master title style</a:t>
            </a:r>
            <a:endParaRPr lang="en-US" dirty="0"/>
          </a:p>
        </p:txBody>
      </p:sp>
      <p:sp>
        <p:nvSpPr>
          <p:cNvPr id="8" name="Rectangle 8"/>
          <p:cNvSpPr>
            <a:spLocks noGrp="1"/>
          </p:cNvSpPr>
          <p:nvPr>
            <p:ph type="body" sz="quarter" idx="13" hasCustomPrompt="1"/>
          </p:nvPr>
        </p:nvSpPr>
        <p:spPr>
          <a:xfrm>
            <a:off x="304800" y="381000"/>
            <a:ext cx="8077200"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p>
        </p:txBody>
      </p:sp>
      <p:sp>
        <p:nvSpPr>
          <p:cNvPr id="11" name="Rectangle 11"/>
          <p:cNvSpPr>
            <a:spLocks noGrp="1"/>
          </p:cNvSpPr>
          <p:nvPr>
            <p:ph sz="quarter" idx="15"/>
          </p:nvPr>
        </p:nvSpPr>
        <p:spPr>
          <a:xfrm>
            <a:off x="304800" y="609600"/>
            <a:ext cx="8077200" cy="563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9"/>
          <p:cNvSpPr>
            <a:spLocks noGrp="1"/>
          </p:cNvSpPr>
          <p:nvPr>
            <p:ph type="dt" sz="half" idx="16"/>
          </p:nvPr>
        </p:nvSpPr>
        <p:spPr/>
        <p:txBody>
          <a:bodyPr/>
          <a:lstStyle/>
          <a:p>
            <a:pPr algn="r"/>
            <a:fld id="{828FD173-2CB3-4214-8741-970D8D476901}" type="datetime1">
              <a:rPr lang="en-US" smtClean="0"/>
              <a:pPr algn="r"/>
              <a:t>6/30/2018</a:t>
            </a:fld>
            <a:endParaRPr lang="en-US"/>
          </a:p>
        </p:txBody>
      </p:sp>
      <p:sp>
        <p:nvSpPr>
          <p:cNvPr id="10" name="Rectangle 10"/>
          <p:cNvSpPr>
            <a:spLocks noGrp="1"/>
          </p:cNvSpPr>
          <p:nvPr>
            <p:ph type="sldNum" sz="quarter" idx="17"/>
          </p:nvPr>
        </p:nvSpPr>
        <p:spPr/>
        <p:txBody>
          <a:bodyPr/>
          <a:lstStyle/>
          <a:p>
            <a:pPr algn="r"/>
            <a:fld id="{256D3EEF-DE4E-429D-8EC4-DDC531AFF587}" type="slidenum">
              <a:rPr lang="en-US" sz="1000" smtClean="0"/>
              <a:pPr algn="r"/>
              <a:t>‹#›</a:t>
            </a:fld>
            <a:endParaRPr lang="en-US"/>
          </a:p>
        </p:txBody>
      </p:sp>
      <p:sp>
        <p:nvSpPr>
          <p:cNvPr id="12" name="Rectangle 12"/>
          <p:cNvSpPr>
            <a:spLocks noGrp="1"/>
          </p:cNvSpPr>
          <p:nvPr>
            <p:ph type="ftr" sz="quarter" idx="18"/>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Up">
    <p:spTree>
      <p:nvGrpSpPr>
        <p:cNvPr id="1" name=""/>
        <p:cNvGrpSpPr/>
        <p:nvPr/>
      </p:nvGrpSpPr>
      <p:grpSpPr>
        <a:xfrm>
          <a:off x="0" y="0"/>
          <a:ext cx="0" cy="0"/>
          <a:chOff x="0" y="0"/>
          <a:chExt cx="0" cy="0"/>
        </a:xfrm>
      </p:grpSpPr>
      <p:sp>
        <p:nvSpPr>
          <p:cNvPr id="19" name="Rectangle 2"/>
          <p:cNvSpPr>
            <a:spLocks noGrp="1"/>
          </p:cNvSpPr>
          <p:nvPr>
            <p:ph type="title"/>
          </p:nvPr>
        </p:nvSpPr>
        <p:spPr/>
        <p:txBody>
          <a:bodyPr/>
          <a:lstStyle/>
          <a:p>
            <a:r>
              <a:rPr lang="en-US"/>
              <a:t>Click to edit Master title style</a:t>
            </a:r>
          </a:p>
        </p:txBody>
      </p:sp>
      <p:sp>
        <p:nvSpPr>
          <p:cNvPr id="31" name="Rectangle 8"/>
          <p:cNvSpPr>
            <a:spLocks noGrp="1"/>
          </p:cNvSpPr>
          <p:nvPr>
            <p:ph type="body" sz="quarter" idx="13" hasCustomPrompt="1"/>
          </p:nvPr>
        </p:nvSpPr>
        <p:spPr>
          <a:xfrm>
            <a:off x="304800" y="381000"/>
            <a:ext cx="3965448"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p>
        </p:txBody>
      </p:sp>
      <p:sp>
        <p:nvSpPr>
          <p:cNvPr id="9" name="Rectangle 11"/>
          <p:cNvSpPr>
            <a:spLocks noGrp="1"/>
          </p:cNvSpPr>
          <p:nvPr>
            <p:ph sz="quarter" idx="15"/>
          </p:nvPr>
        </p:nvSpPr>
        <p:spPr>
          <a:xfrm>
            <a:off x="304800" y="609600"/>
            <a:ext cx="3962400" cy="563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Rectangle 8"/>
          <p:cNvSpPr>
            <a:spLocks noGrp="1"/>
          </p:cNvSpPr>
          <p:nvPr>
            <p:ph type="body" sz="quarter" idx="16" hasCustomPrompt="1"/>
          </p:nvPr>
        </p:nvSpPr>
        <p:spPr>
          <a:xfrm>
            <a:off x="4416552" y="381000"/>
            <a:ext cx="3965448"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p>
        </p:txBody>
      </p:sp>
      <p:sp>
        <p:nvSpPr>
          <p:cNvPr id="15" name="Rectangle 11"/>
          <p:cNvSpPr>
            <a:spLocks noGrp="1"/>
          </p:cNvSpPr>
          <p:nvPr>
            <p:ph sz="quarter" idx="17"/>
          </p:nvPr>
        </p:nvSpPr>
        <p:spPr>
          <a:xfrm>
            <a:off x="4416552" y="609600"/>
            <a:ext cx="3962400" cy="563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Rectangle 13"/>
          <p:cNvSpPr>
            <a:spLocks noGrp="1"/>
          </p:cNvSpPr>
          <p:nvPr>
            <p:ph type="dt" sz="half" idx="18"/>
          </p:nvPr>
        </p:nvSpPr>
        <p:spPr/>
        <p:txBody>
          <a:bodyPr/>
          <a:lstStyle/>
          <a:p>
            <a:pPr algn="r"/>
            <a:fld id="{A1704A40-8D3B-4404-9986-2B5D36474D63}" type="datetime1">
              <a:rPr lang="en-US" smtClean="0"/>
              <a:pPr algn="r"/>
              <a:t>6/30/2018</a:t>
            </a:fld>
            <a:endParaRPr lang="en-US"/>
          </a:p>
        </p:txBody>
      </p:sp>
      <p:sp>
        <p:nvSpPr>
          <p:cNvPr id="16" name="Rectangle 16"/>
          <p:cNvSpPr>
            <a:spLocks noGrp="1"/>
          </p:cNvSpPr>
          <p:nvPr>
            <p:ph type="sldNum" sz="quarter" idx="19"/>
          </p:nvPr>
        </p:nvSpPr>
        <p:spPr/>
        <p:txBody>
          <a:bodyPr/>
          <a:lstStyle/>
          <a:p>
            <a:pPr algn="r"/>
            <a:fld id="{256D3EEF-DE4E-429D-8EC4-DDC531AFF587}" type="slidenum">
              <a:rPr lang="en-US" sz="1000" smtClean="0"/>
              <a:pPr algn="r"/>
              <a:t>‹#›</a:t>
            </a:fld>
            <a:endParaRPr lang="en-US"/>
          </a:p>
        </p:txBody>
      </p:sp>
      <p:sp>
        <p:nvSpPr>
          <p:cNvPr id="17" name="Rectangle 17"/>
          <p:cNvSpPr>
            <a:spLocks noGrp="1"/>
          </p:cNvSpPr>
          <p:nvPr>
            <p:ph type="ftr" sz="quarter" idx="20"/>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Up: 2 left, 1 right">
    <p:spTree>
      <p:nvGrpSpPr>
        <p:cNvPr id="1" name=""/>
        <p:cNvGrpSpPr/>
        <p:nvPr/>
      </p:nvGrpSpPr>
      <p:grpSpPr>
        <a:xfrm>
          <a:off x="0" y="0"/>
          <a:ext cx="0" cy="0"/>
          <a:chOff x="0" y="0"/>
          <a:chExt cx="0" cy="0"/>
        </a:xfrm>
      </p:grpSpPr>
      <p:sp>
        <p:nvSpPr>
          <p:cNvPr id="28" name="Rectangle 2"/>
          <p:cNvSpPr>
            <a:spLocks noGrp="1"/>
          </p:cNvSpPr>
          <p:nvPr>
            <p:ph type="title"/>
          </p:nvPr>
        </p:nvSpPr>
        <p:spPr/>
        <p:txBody>
          <a:bodyPr/>
          <a:lstStyle/>
          <a:p>
            <a:r>
              <a:rPr lang="en-US"/>
              <a:t>Click to edit Master title style</a:t>
            </a:r>
          </a:p>
        </p:txBody>
      </p:sp>
      <p:sp>
        <p:nvSpPr>
          <p:cNvPr id="9" name="Rectangle 8"/>
          <p:cNvSpPr>
            <a:spLocks noGrp="1"/>
          </p:cNvSpPr>
          <p:nvPr>
            <p:ph type="body" sz="quarter" idx="13" hasCustomPrompt="1"/>
          </p:nvPr>
        </p:nvSpPr>
        <p:spPr>
          <a:xfrm>
            <a:off x="304800" y="381000"/>
            <a:ext cx="3962400"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endParaRPr lang="en-US"/>
          </a:p>
        </p:txBody>
      </p:sp>
      <p:sp>
        <p:nvSpPr>
          <p:cNvPr id="18" name="Rectangle 11"/>
          <p:cNvSpPr>
            <a:spLocks noGrp="1"/>
          </p:cNvSpPr>
          <p:nvPr>
            <p:ph sz="quarter" idx="15"/>
          </p:nvPr>
        </p:nvSpPr>
        <p:spPr>
          <a:xfrm>
            <a:off x="304800" y="609600"/>
            <a:ext cx="3962400" cy="27066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Rectangle 8"/>
          <p:cNvSpPr>
            <a:spLocks noGrp="1"/>
          </p:cNvSpPr>
          <p:nvPr>
            <p:ph type="body" sz="quarter" idx="16" hasCustomPrompt="1"/>
          </p:nvPr>
        </p:nvSpPr>
        <p:spPr>
          <a:xfrm>
            <a:off x="301752" y="3319272"/>
            <a:ext cx="3965448"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endParaRPr lang="en-US"/>
          </a:p>
        </p:txBody>
      </p:sp>
      <p:sp>
        <p:nvSpPr>
          <p:cNvPr id="17" name="Rectangle 11"/>
          <p:cNvSpPr>
            <a:spLocks noGrp="1"/>
          </p:cNvSpPr>
          <p:nvPr>
            <p:ph sz="quarter" idx="17"/>
          </p:nvPr>
        </p:nvSpPr>
        <p:spPr>
          <a:xfrm>
            <a:off x="301752" y="3547872"/>
            <a:ext cx="3965448" cy="27066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Rectangle 8"/>
          <p:cNvSpPr>
            <a:spLocks noGrp="1"/>
          </p:cNvSpPr>
          <p:nvPr>
            <p:ph type="body" sz="quarter" idx="18" hasCustomPrompt="1"/>
          </p:nvPr>
        </p:nvSpPr>
        <p:spPr>
          <a:xfrm>
            <a:off x="4416552" y="381000"/>
            <a:ext cx="3965448"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p>
        </p:txBody>
      </p:sp>
      <p:sp>
        <p:nvSpPr>
          <p:cNvPr id="21" name="Rectangle 11"/>
          <p:cNvSpPr>
            <a:spLocks noGrp="1"/>
          </p:cNvSpPr>
          <p:nvPr>
            <p:ph sz="quarter" idx="19"/>
          </p:nvPr>
        </p:nvSpPr>
        <p:spPr>
          <a:xfrm>
            <a:off x="4416552" y="609600"/>
            <a:ext cx="3962400" cy="563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Rectangle 13"/>
          <p:cNvSpPr>
            <a:spLocks noGrp="1"/>
          </p:cNvSpPr>
          <p:nvPr>
            <p:ph type="dt" sz="half" idx="20"/>
          </p:nvPr>
        </p:nvSpPr>
        <p:spPr/>
        <p:txBody>
          <a:bodyPr/>
          <a:lstStyle/>
          <a:p>
            <a:pPr algn="r"/>
            <a:fld id="{DE3B91AD-F2C9-43CB-A84C-1D5C130F2509}" type="datetime1">
              <a:rPr lang="en-US" smtClean="0"/>
              <a:pPr algn="r"/>
              <a:t>6/30/2018</a:t>
            </a:fld>
            <a:endParaRPr lang="en-US"/>
          </a:p>
        </p:txBody>
      </p:sp>
      <p:sp>
        <p:nvSpPr>
          <p:cNvPr id="19" name="Rectangle 19"/>
          <p:cNvSpPr>
            <a:spLocks noGrp="1"/>
          </p:cNvSpPr>
          <p:nvPr>
            <p:ph type="sldNum" sz="quarter" idx="21"/>
          </p:nvPr>
        </p:nvSpPr>
        <p:spPr/>
        <p:txBody>
          <a:bodyPr/>
          <a:lstStyle/>
          <a:p>
            <a:pPr algn="r"/>
            <a:fld id="{256D3EEF-DE4E-429D-8EC4-DDC531AFF587}" type="slidenum">
              <a:rPr lang="en-US" sz="1000" smtClean="0"/>
              <a:pPr algn="r"/>
              <a:t>‹#›</a:t>
            </a:fld>
            <a:endParaRPr lang="en-US"/>
          </a:p>
        </p:txBody>
      </p:sp>
      <p:sp>
        <p:nvSpPr>
          <p:cNvPr id="22" name="Rectangle 22"/>
          <p:cNvSpPr>
            <a:spLocks noGrp="1"/>
          </p:cNvSpPr>
          <p:nvPr>
            <p:ph type="ftr" sz="quarter" idx="22"/>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Up: 1 Left, 2 Right">
    <p:spTree>
      <p:nvGrpSpPr>
        <p:cNvPr id="1" name=""/>
        <p:cNvGrpSpPr/>
        <p:nvPr/>
      </p:nvGrpSpPr>
      <p:grpSpPr>
        <a:xfrm>
          <a:off x="0" y="0"/>
          <a:ext cx="0" cy="0"/>
          <a:chOff x="0" y="0"/>
          <a:chExt cx="0" cy="0"/>
        </a:xfrm>
      </p:grpSpPr>
      <p:sp>
        <p:nvSpPr>
          <p:cNvPr id="25" name="Rectangle 2"/>
          <p:cNvSpPr>
            <a:spLocks noGrp="1"/>
          </p:cNvSpPr>
          <p:nvPr>
            <p:ph type="title"/>
          </p:nvPr>
        </p:nvSpPr>
        <p:spPr/>
        <p:txBody>
          <a:bodyPr/>
          <a:lstStyle/>
          <a:p>
            <a:r>
              <a:rPr lang="en-US"/>
              <a:t>Click to edit Master title style</a:t>
            </a:r>
          </a:p>
        </p:txBody>
      </p:sp>
      <p:sp>
        <p:nvSpPr>
          <p:cNvPr id="13" name="Rectangle 8"/>
          <p:cNvSpPr>
            <a:spLocks noGrp="1"/>
          </p:cNvSpPr>
          <p:nvPr>
            <p:ph type="body" sz="quarter" idx="13" hasCustomPrompt="1"/>
          </p:nvPr>
        </p:nvSpPr>
        <p:spPr>
          <a:xfrm>
            <a:off x="304800" y="381000"/>
            <a:ext cx="3965448"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p>
        </p:txBody>
      </p:sp>
      <p:sp>
        <p:nvSpPr>
          <p:cNvPr id="14" name="Rectangle 11"/>
          <p:cNvSpPr>
            <a:spLocks noGrp="1"/>
          </p:cNvSpPr>
          <p:nvPr>
            <p:ph sz="quarter" idx="15"/>
          </p:nvPr>
        </p:nvSpPr>
        <p:spPr>
          <a:xfrm>
            <a:off x="304800" y="609600"/>
            <a:ext cx="3962400" cy="563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Rectangle 8"/>
          <p:cNvSpPr>
            <a:spLocks noGrp="1"/>
          </p:cNvSpPr>
          <p:nvPr>
            <p:ph type="body" sz="quarter" idx="16" hasCustomPrompt="1"/>
          </p:nvPr>
        </p:nvSpPr>
        <p:spPr>
          <a:xfrm>
            <a:off x="4419600" y="381000"/>
            <a:ext cx="3962400"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endParaRPr lang="en-US"/>
          </a:p>
        </p:txBody>
      </p:sp>
      <p:sp>
        <p:nvSpPr>
          <p:cNvPr id="17" name="Rectangle 11"/>
          <p:cNvSpPr>
            <a:spLocks noGrp="1"/>
          </p:cNvSpPr>
          <p:nvPr>
            <p:ph sz="quarter" idx="17"/>
          </p:nvPr>
        </p:nvSpPr>
        <p:spPr>
          <a:xfrm>
            <a:off x="4419600" y="609600"/>
            <a:ext cx="3962400" cy="27066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Rectangle 8"/>
          <p:cNvSpPr>
            <a:spLocks noGrp="1"/>
          </p:cNvSpPr>
          <p:nvPr>
            <p:ph type="body" sz="quarter" idx="18" hasCustomPrompt="1"/>
          </p:nvPr>
        </p:nvSpPr>
        <p:spPr>
          <a:xfrm>
            <a:off x="4416552" y="3319272"/>
            <a:ext cx="3965448"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endParaRPr lang="en-US"/>
          </a:p>
        </p:txBody>
      </p:sp>
      <p:sp>
        <p:nvSpPr>
          <p:cNvPr id="20" name="Rectangle 11"/>
          <p:cNvSpPr>
            <a:spLocks noGrp="1"/>
          </p:cNvSpPr>
          <p:nvPr>
            <p:ph sz="quarter" idx="19"/>
          </p:nvPr>
        </p:nvSpPr>
        <p:spPr>
          <a:xfrm>
            <a:off x="4416552" y="3547872"/>
            <a:ext cx="3965448" cy="27066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Rectangle 21"/>
          <p:cNvSpPr>
            <a:spLocks noGrp="1"/>
          </p:cNvSpPr>
          <p:nvPr>
            <p:ph type="dt" sz="half" idx="20"/>
          </p:nvPr>
        </p:nvSpPr>
        <p:spPr/>
        <p:txBody>
          <a:bodyPr/>
          <a:lstStyle/>
          <a:p>
            <a:pPr algn="r"/>
            <a:fld id="{27D93220-918A-400D-B3FA-D8B22567DEBB}" type="datetime1">
              <a:rPr lang="en-US" smtClean="0"/>
              <a:pPr algn="r"/>
              <a:t>6/30/2018</a:t>
            </a:fld>
            <a:endParaRPr lang="en-US"/>
          </a:p>
        </p:txBody>
      </p:sp>
      <p:sp>
        <p:nvSpPr>
          <p:cNvPr id="22" name="Rectangle 22"/>
          <p:cNvSpPr>
            <a:spLocks noGrp="1"/>
          </p:cNvSpPr>
          <p:nvPr>
            <p:ph type="sldNum" sz="quarter" idx="21"/>
          </p:nvPr>
        </p:nvSpPr>
        <p:spPr/>
        <p:txBody>
          <a:bodyPr/>
          <a:lstStyle/>
          <a:p>
            <a:pPr algn="r"/>
            <a:fld id="{256D3EEF-DE4E-429D-8EC4-DDC531AFF587}" type="slidenum">
              <a:rPr lang="en-US" sz="1000" smtClean="0"/>
              <a:pPr algn="r"/>
              <a:t>‹#›</a:t>
            </a:fld>
            <a:endParaRPr lang="en-US"/>
          </a:p>
        </p:txBody>
      </p:sp>
      <p:sp>
        <p:nvSpPr>
          <p:cNvPr id="23" name="Rectangle 23"/>
          <p:cNvSpPr>
            <a:spLocks noGrp="1"/>
          </p:cNvSpPr>
          <p:nvPr>
            <p:ph type="ftr" sz="quarter" idx="2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3-Up: 1 Top, 2 Bottom">
    <p:spTree>
      <p:nvGrpSpPr>
        <p:cNvPr id="1" name=""/>
        <p:cNvGrpSpPr/>
        <p:nvPr/>
      </p:nvGrpSpPr>
      <p:grpSpPr>
        <a:xfrm>
          <a:off x="0" y="0"/>
          <a:ext cx="0" cy="0"/>
          <a:chOff x="0" y="0"/>
          <a:chExt cx="0" cy="0"/>
        </a:xfrm>
      </p:grpSpPr>
      <p:sp>
        <p:nvSpPr>
          <p:cNvPr id="28" name="Rectangle 2"/>
          <p:cNvSpPr>
            <a:spLocks noGrp="1"/>
          </p:cNvSpPr>
          <p:nvPr>
            <p:ph type="title" hasCustomPrompt="1"/>
          </p:nvPr>
        </p:nvSpPr>
        <p:spPr>
          <a:solidFill>
            <a:schemeClr val="accent6"/>
          </a:solidFill>
          <a:ln>
            <a:solidFill>
              <a:schemeClr val="accent6">
                <a:lumMod val="75000"/>
              </a:schemeClr>
            </a:solidFill>
          </a:ln>
        </p:spPr>
        <p:txBody>
          <a:bodyPr/>
          <a:lstStyle>
            <a:lvl1pPr algn="ctr">
              <a:defRPr>
                <a:solidFill>
                  <a:schemeClr val="bg1"/>
                </a:solidFill>
              </a:defRPr>
            </a:lvl1pPr>
            <a:extLst/>
          </a:lstStyle>
          <a:p>
            <a:r>
              <a:rPr lang="en-US" dirty="0"/>
              <a:t>iolo Technologies Affiliate Program</a:t>
            </a:r>
          </a:p>
        </p:txBody>
      </p:sp>
      <p:sp>
        <p:nvSpPr>
          <p:cNvPr id="13" name="Rectangle 8"/>
          <p:cNvSpPr>
            <a:spLocks noGrp="1"/>
          </p:cNvSpPr>
          <p:nvPr>
            <p:ph type="body" sz="quarter" idx="13" hasCustomPrompt="1"/>
          </p:nvPr>
        </p:nvSpPr>
        <p:spPr>
          <a:xfrm>
            <a:off x="304800" y="381000"/>
            <a:ext cx="8077200" cy="228600"/>
          </a:xfrm>
          <a:solidFill>
            <a:schemeClr val="accent6"/>
          </a:solidFill>
        </p:spPr>
        <p:txBody>
          <a:bodyPr/>
          <a:lstStyle>
            <a:lvl1pPr>
              <a:defRPr b="1">
                <a:solidFill>
                  <a:schemeClr val="bg1"/>
                </a:solidFill>
              </a:defRPr>
            </a:lvl1pPr>
            <a:extLst/>
          </a:lstStyle>
          <a:p>
            <a:pPr lvl="0"/>
            <a:r>
              <a:rPr lang="en-US" dirty="0"/>
              <a:t>Click to add heading</a:t>
            </a:r>
          </a:p>
        </p:txBody>
      </p:sp>
      <p:sp>
        <p:nvSpPr>
          <p:cNvPr id="15" name="Rectangle 11"/>
          <p:cNvSpPr>
            <a:spLocks noGrp="1"/>
          </p:cNvSpPr>
          <p:nvPr>
            <p:ph sz="quarter" idx="15"/>
          </p:nvPr>
        </p:nvSpPr>
        <p:spPr>
          <a:xfrm>
            <a:off x="301752" y="609600"/>
            <a:ext cx="8074152" cy="270662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8"/>
          <p:cNvSpPr>
            <a:spLocks noGrp="1"/>
          </p:cNvSpPr>
          <p:nvPr>
            <p:ph type="body" sz="quarter" idx="16" hasCustomPrompt="1"/>
          </p:nvPr>
        </p:nvSpPr>
        <p:spPr>
          <a:xfrm>
            <a:off x="301752" y="3319272"/>
            <a:ext cx="3965448" cy="228600"/>
          </a:xfrm>
          <a:solidFill>
            <a:schemeClr val="accent6"/>
          </a:solidFill>
        </p:spPr>
        <p:txBody>
          <a:bodyPr/>
          <a:lstStyle>
            <a:lvl1pPr>
              <a:defRPr b="1">
                <a:solidFill>
                  <a:schemeClr val="bg1"/>
                </a:solidFill>
              </a:defRPr>
            </a:lvl1pPr>
            <a:extLst/>
          </a:lstStyle>
          <a:p>
            <a:pPr lvl="0"/>
            <a:r>
              <a:rPr lang="en-US" dirty="0"/>
              <a:t>Click to add heading</a:t>
            </a:r>
          </a:p>
        </p:txBody>
      </p:sp>
      <p:sp>
        <p:nvSpPr>
          <p:cNvPr id="18" name="Rectangle 11"/>
          <p:cNvSpPr>
            <a:spLocks noGrp="1"/>
          </p:cNvSpPr>
          <p:nvPr>
            <p:ph sz="quarter" idx="17"/>
          </p:nvPr>
        </p:nvSpPr>
        <p:spPr>
          <a:xfrm>
            <a:off x="301752" y="3547872"/>
            <a:ext cx="3965448" cy="27066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Rectangle 8"/>
          <p:cNvSpPr>
            <a:spLocks noGrp="1"/>
          </p:cNvSpPr>
          <p:nvPr>
            <p:ph type="body" sz="quarter" idx="20" hasCustomPrompt="1"/>
          </p:nvPr>
        </p:nvSpPr>
        <p:spPr>
          <a:xfrm>
            <a:off x="4416552" y="3319272"/>
            <a:ext cx="3965448" cy="228600"/>
          </a:xfrm>
          <a:solidFill>
            <a:schemeClr val="accent6"/>
          </a:solidFill>
        </p:spPr>
        <p:txBody>
          <a:bodyPr/>
          <a:lstStyle>
            <a:lvl1pPr>
              <a:defRPr b="1">
                <a:solidFill>
                  <a:schemeClr val="bg1"/>
                </a:solidFill>
              </a:defRPr>
            </a:lvl1pPr>
            <a:extLst/>
          </a:lstStyle>
          <a:p>
            <a:pPr lvl="0"/>
            <a:r>
              <a:rPr lang="en-US" dirty="0"/>
              <a:t>Click to add heading</a:t>
            </a:r>
          </a:p>
        </p:txBody>
      </p:sp>
      <p:sp>
        <p:nvSpPr>
          <p:cNvPr id="23" name="Rectangle 11"/>
          <p:cNvSpPr>
            <a:spLocks noGrp="1"/>
          </p:cNvSpPr>
          <p:nvPr>
            <p:ph sz="quarter" idx="21"/>
          </p:nvPr>
        </p:nvSpPr>
        <p:spPr>
          <a:xfrm>
            <a:off x="4416552" y="3547872"/>
            <a:ext cx="3965448" cy="27066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Rectangle 19"/>
          <p:cNvSpPr>
            <a:spLocks noGrp="1"/>
          </p:cNvSpPr>
          <p:nvPr>
            <p:ph type="dt" sz="half" idx="22"/>
          </p:nvPr>
        </p:nvSpPr>
        <p:spPr/>
        <p:txBody>
          <a:bodyPr/>
          <a:lstStyle/>
          <a:p>
            <a:pPr algn="r"/>
            <a:fld id="{FEC9D3F2-7140-49B9-866C-D21246A5836E}" type="datetime1">
              <a:rPr lang="en-US" smtClean="0"/>
              <a:pPr algn="r"/>
              <a:t>6/30/2018</a:t>
            </a:fld>
            <a:endParaRPr lang="en-US"/>
          </a:p>
        </p:txBody>
      </p:sp>
      <p:sp>
        <p:nvSpPr>
          <p:cNvPr id="20" name="Rectangle 20"/>
          <p:cNvSpPr>
            <a:spLocks noGrp="1"/>
          </p:cNvSpPr>
          <p:nvPr>
            <p:ph type="sldNum" sz="quarter" idx="23"/>
          </p:nvPr>
        </p:nvSpPr>
        <p:spPr/>
        <p:txBody>
          <a:bodyPr/>
          <a:lstStyle/>
          <a:p>
            <a:pPr algn="r"/>
            <a:fld id="{1821DE30-324C-46B5-8967-7333EE4F2EFE}" type="slidenum">
              <a:rPr lang="en-US" sz="1000" smtClean="0"/>
              <a:pPr algn="r"/>
              <a:t>‹#›</a:t>
            </a:fld>
            <a:endParaRPr lang="en-US" dirty="0"/>
          </a:p>
        </p:txBody>
      </p:sp>
      <p:sp>
        <p:nvSpPr>
          <p:cNvPr id="22" name="Rectangle 22"/>
          <p:cNvSpPr>
            <a:spLocks noGrp="1"/>
          </p:cNvSpPr>
          <p:nvPr>
            <p:ph type="ftr" sz="quarter" idx="24"/>
          </p:nvPr>
        </p:nvSpPr>
        <p:spPr/>
        <p:txBody>
          <a:bodyPr/>
          <a:lstStyle/>
          <a:p>
            <a:r>
              <a:rPr lang="en-US" dirty="0"/>
              <a:t>© iolo Technologies 2009</a:t>
            </a:r>
          </a:p>
        </p:txBody>
      </p:sp>
      <p:pic>
        <p:nvPicPr>
          <p:cNvPr id="12" name="Picture 11" descr="iolo_logo_125x40.jpg"/>
          <p:cNvPicPr>
            <a:picLocks noChangeAspect="1"/>
          </p:cNvPicPr>
          <p:nvPr userDrawn="1"/>
        </p:nvPicPr>
        <p:blipFill>
          <a:blip r:embed="rId2" cstate="print"/>
          <a:stretch>
            <a:fillRect/>
          </a:stretch>
        </p:blipFill>
        <p:spPr>
          <a:xfrm>
            <a:off x="7953375" y="6324600"/>
            <a:ext cx="1190625" cy="38100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Up">
    <p:spTree>
      <p:nvGrpSpPr>
        <p:cNvPr id="1" name=""/>
        <p:cNvGrpSpPr/>
        <p:nvPr/>
      </p:nvGrpSpPr>
      <p:grpSpPr>
        <a:xfrm>
          <a:off x="0" y="0"/>
          <a:ext cx="0" cy="0"/>
          <a:chOff x="0" y="0"/>
          <a:chExt cx="0" cy="0"/>
        </a:xfrm>
      </p:grpSpPr>
      <p:sp>
        <p:nvSpPr>
          <p:cNvPr id="19" name="Rectangle 2"/>
          <p:cNvSpPr>
            <a:spLocks noGrp="1"/>
          </p:cNvSpPr>
          <p:nvPr>
            <p:ph type="title"/>
          </p:nvPr>
        </p:nvSpPr>
        <p:spPr/>
        <p:txBody>
          <a:bodyPr/>
          <a:lstStyle/>
          <a:p>
            <a:r>
              <a:rPr lang="en-US"/>
              <a:t>Click to edit Master title style</a:t>
            </a:r>
          </a:p>
        </p:txBody>
      </p:sp>
      <p:sp>
        <p:nvSpPr>
          <p:cNvPr id="16" name="Rectangle 8"/>
          <p:cNvSpPr>
            <a:spLocks noGrp="1"/>
          </p:cNvSpPr>
          <p:nvPr>
            <p:ph type="body" sz="quarter" idx="13" hasCustomPrompt="1"/>
          </p:nvPr>
        </p:nvSpPr>
        <p:spPr>
          <a:xfrm>
            <a:off x="304800" y="381000"/>
            <a:ext cx="3962400"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endParaRPr lang="en-US"/>
          </a:p>
        </p:txBody>
      </p:sp>
      <p:sp>
        <p:nvSpPr>
          <p:cNvPr id="17" name="Rectangle 11"/>
          <p:cNvSpPr>
            <a:spLocks noGrp="1"/>
          </p:cNvSpPr>
          <p:nvPr>
            <p:ph sz="quarter" idx="15"/>
          </p:nvPr>
        </p:nvSpPr>
        <p:spPr>
          <a:xfrm>
            <a:off x="304800" y="609600"/>
            <a:ext cx="3962400" cy="27066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Rectangle 8"/>
          <p:cNvSpPr>
            <a:spLocks noGrp="1"/>
          </p:cNvSpPr>
          <p:nvPr>
            <p:ph type="body" sz="quarter" idx="16" hasCustomPrompt="1"/>
          </p:nvPr>
        </p:nvSpPr>
        <p:spPr>
          <a:xfrm>
            <a:off x="301752" y="3319272"/>
            <a:ext cx="3965448"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endParaRPr lang="en-US"/>
          </a:p>
        </p:txBody>
      </p:sp>
      <p:sp>
        <p:nvSpPr>
          <p:cNvPr id="20" name="Rectangle 11"/>
          <p:cNvSpPr>
            <a:spLocks noGrp="1"/>
          </p:cNvSpPr>
          <p:nvPr>
            <p:ph sz="quarter" idx="17"/>
          </p:nvPr>
        </p:nvSpPr>
        <p:spPr>
          <a:xfrm>
            <a:off x="301752" y="3547872"/>
            <a:ext cx="3965448" cy="27066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Rectangle 8"/>
          <p:cNvSpPr>
            <a:spLocks noGrp="1"/>
          </p:cNvSpPr>
          <p:nvPr>
            <p:ph type="body" sz="quarter" idx="18" hasCustomPrompt="1"/>
          </p:nvPr>
        </p:nvSpPr>
        <p:spPr>
          <a:xfrm>
            <a:off x="4419600" y="381000"/>
            <a:ext cx="3962400"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endParaRPr lang="en-US"/>
          </a:p>
        </p:txBody>
      </p:sp>
      <p:sp>
        <p:nvSpPr>
          <p:cNvPr id="24" name="Rectangle 11"/>
          <p:cNvSpPr>
            <a:spLocks noGrp="1"/>
          </p:cNvSpPr>
          <p:nvPr>
            <p:ph sz="quarter" idx="19"/>
          </p:nvPr>
        </p:nvSpPr>
        <p:spPr>
          <a:xfrm>
            <a:off x="4419600" y="609600"/>
            <a:ext cx="3962400" cy="27066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Rectangle 8"/>
          <p:cNvSpPr>
            <a:spLocks noGrp="1"/>
          </p:cNvSpPr>
          <p:nvPr>
            <p:ph type="body" sz="quarter" idx="20" hasCustomPrompt="1"/>
          </p:nvPr>
        </p:nvSpPr>
        <p:spPr>
          <a:xfrm>
            <a:off x="4416552" y="3319272"/>
            <a:ext cx="3965448"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endParaRPr lang="en-US"/>
          </a:p>
        </p:txBody>
      </p:sp>
      <p:sp>
        <p:nvSpPr>
          <p:cNvPr id="26" name="Rectangle 11"/>
          <p:cNvSpPr>
            <a:spLocks noGrp="1"/>
          </p:cNvSpPr>
          <p:nvPr>
            <p:ph sz="quarter" idx="21"/>
          </p:nvPr>
        </p:nvSpPr>
        <p:spPr>
          <a:xfrm>
            <a:off x="4416552" y="3547872"/>
            <a:ext cx="3965448" cy="27066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Rectangle 23"/>
          <p:cNvSpPr>
            <a:spLocks noGrp="1"/>
          </p:cNvSpPr>
          <p:nvPr>
            <p:ph type="dt" sz="half" idx="22"/>
          </p:nvPr>
        </p:nvSpPr>
        <p:spPr/>
        <p:txBody>
          <a:bodyPr/>
          <a:lstStyle/>
          <a:p>
            <a:pPr algn="r"/>
            <a:fld id="{CBEC585F-C108-48D6-9331-6628A0FBB73B}" type="datetime1">
              <a:rPr lang="en-US" smtClean="0"/>
              <a:pPr algn="r"/>
              <a:t>6/30/2018</a:t>
            </a:fld>
            <a:endParaRPr lang="en-US"/>
          </a:p>
        </p:txBody>
      </p:sp>
      <p:sp>
        <p:nvSpPr>
          <p:cNvPr id="27" name="Rectangle 27"/>
          <p:cNvSpPr>
            <a:spLocks noGrp="1"/>
          </p:cNvSpPr>
          <p:nvPr>
            <p:ph type="sldNum" sz="quarter" idx="23"/>
          </p:nvPr>
        </p:nvSpPr>
        <p:spPr/>
        <p:txBody>
          <a:bodyPr/>
          <a:lstStyle/>
          <a:p>
            <a:pPr algn="r"/>
            <a:fld id="{256D3EEF-DE4E-429D-8EC4-DDC531AFF587}" type="slidenum">
              <a:rPr lang="en-US" sz="1000" smtClean="0"/>
              <a:pPr algn="r"/>
              <a:t>‹#›</a:t>
            </a:fld>
            <a:endParaRPr lang="en-US"/>
          </a:p>
        </p:txBody>
      </p:sp>
      <p:sp>
        <p:nvSpPr>
          <p:cNvPr id="28" name="Rectangle 28"/>
          <p:cNvSpPr>
            <a:spLocks noGrp="1"/>
          </p:cNvSpPr>
          <p:nvPr>
            <p:ph type="ftr" sz="quarter" idx="24"/>
          </p:nvPr>
        </p:nvSpPr>
        <p:spPr/>
        <p:txBody>
          <a:bodyPr/>
          <a:lstStyle/>
          <a:p>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4-Up: 1 Left, 3 Right">
    <p:spTree>
      <p:nvGrpSpPr>
        <p:cNvPr id="1" name=""/>
        <p:cNvGrpSpPr/>
        <p:nvPr/>
      </p:nvGrpSpPr>
      <p:grpSpPr>
        <a:xfrm>
          <a:off x="0" y="0"/>
          <a:ext cx="0" cy="0"/>
          <a:chOff x="0" y="0"/>
          <a:chExt cx="0" cy="0"/>
        </a:xfrm>
      </p:grpSpPr>
      <p:sp>
        <p:nvSpPr>
          <p:cNvPr id="4" name="Rectangle 2"/>
          <p:cNvSpPr>
            <a:spLocks noGrp="1"/>
          </p:cNvSpPr>
          <p:nvPr>
            <p:ph type="title"/>
          </p:nvPr>
        </p:nvSpPr>
        <p:spPr/>
        <p:txBody>
          <a:bodyPr/>
          <a:lstStyle/>
          <a:p>
            <a:r>
              <a:rPr lang="en-US"/>
              <a:t>Click to edit Master title style</a:t>
            </a:r>
          </a:p>
        </p:txBody>
      </p:sp>
      <p:sp>
        <p:nvSpPr>
          <p:cNvPr id="10" name="Rectangle 8"/>
          <p:cNvSpPr>
            <a:spLocks noGrp="1"/>
          </p:cNvSpPr>
          <p:nvPr>
            <p:ph type="body" sz="quarter" idx="14" hasCustomPrompt="1"/>
          </p:nvPr>
        </p:nvSpPr>
        <p:spPr>
          <a:xfrm>
            <a:off x="4419600" y="381000"/>
            <a:ext cx="3962400"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p>
        </p:txBody>
      </p:sp>
      <p:sp>
        <p:nvSpPr>
          <p:cNvPr id="8" name="Rectangle 11"/>
          <p:cNvSpPr>
            <a:spLocks noGrp="1"/>
          </p:cNvSpPr>
          <p:nvPr>
            <p:ph sz="quarter" idx="16"/>
          </p:nvPr>
        </p:nvSpPr>
        <p:spPr>
          <a:xfrm>
            <a:off x="4419600" y="609600"/>
            <a:ext cx="3962400" cy="1728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Rectangle 8"/>
          <p:cNvSpPr>
            <a:spLocks noGrp="1"/>
          </p:cNvSpPr>
          <p:nvPr>
            <p:ph type="body" sz="quarter" idx="13" hasCustomPrompt="1"/>
          </p:nvPr>
        </p:nvSpPr>
        <p:spPr>
          <a:xfrm>
            <a:off x="304800" y="381000"/>
            <a:ext cx="3965448"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p>
        </p:txBody>
      </p:sp>
      <p:sp>
        <p:nvSpPr>
          <p:cNvPr id="20" name="Rectangle 11"/>
          <p:cNvSpPr>
            <a:spLocks noGrp="1"/>
          </p:cNvSpPr>
          <p:nvPr>
            <p:ph sz="quarter" idx="15"/>
          </p:nvPr>
        </p:nvSpPr>
        <p:spPr>
          <a:xfrm>
            <a:off x="304800" y="609600"/>
            <a:ext cx="3962400" cy="563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8"/>
          <p:cNvSpPr>
            <a:spLocks noGrp="1"/>
          </p:cNvSpPr>
          <p:nvPr>
            <p:ph type="body" sz="quarter" idx="17" hasCustomPrompt="1"/>
          </p:nvPr>
        </p:nvSpPr>
        <p:spPr>
          <a:xfrm>
            <a:off x="4416552" y="2340864"/>
            <a:ext cx="3962400"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p>
        </p:txBody>
      </p:sp>
      <p:sp>
        <p:nvSpPr>
          <p:cNvPr id="13" name="Rectangle 11"/>
          <p:cNvSpPr>
            <a:spLocks noGrp="1"/>
          </p:cNvSpPr>
          <p:nvPr>
            <p:ph sz="quarter" idx="18"/>
          </p:nvPr>
        </p:nvSpPr>
        <p:spPr>
          <a:xfrm>
            <a:off x="4416552" y="2569464"/>
            <a:ext cx="3962400" cy="1728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Rectangle 8"/>
          <p:cNvSpPr>
            <a:spLocks noGrp="1"/>
          </p:cNvSpPr>
          <p:nvPr>
            <p:ph type="body" sz="quarter" idx="19" hasCustomPrompt="1"/>
          </p:nvPr>
        </p:nvSpPr>
        <p:spPr>
          <a:xfrm>
            <a:off x="4419600" y="4291584"/>
            <a:ext cx="3962400"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p>
        </p:txBody>
      </p:sp>
      <p:sp>
        <p:nvSpPr>
          <p:cNvPr id="15" name="Rectangle 11"/>
          <p:cNvSpPr>
            <a:spLocks noGrp="1"/>
          </p:cNvSpPr>
          <p:nvPr>
            <p:ph sz="quarter" idx="20"/>
          </p:nvPr>
        </p:nvSpPr>
        <p:spPr>
          <a:xfrm>
            <a:off x="4419600" y="4520184"/>
            <a:ext cx="3962400" cy="1728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Rectangle 17"/>
          <p:cNvSpPr>
            <a:spLocks noGrp="1"/>
          </p:cNvSpPr>
          <p:nvPr>
            <p:ph type="dt" sz="half" idx="21"/>
          </p:nvPr>
        </p:nvSpPr>
        <p:spPr/>
        <p:txBody>
          <a:bodyPr/>
          <a:lstStyle/>
          <a:p>
            <a:pPr algn="r"/>
            <a:fld id="{7293A964-5F5E-47DC-ABD9-08A6A9FFD04F}" type="datetime1">
              <a:rPr lang="en-US" smtClean="0"/>
              <a:pPr algn="r"/>
              <a:t>6/30/2018</a:t>
            </a:fld>
            <a:endParaRPr lang="en-US"/>
          </a:p>
        </p:txBody>
      </p:sp>
      <p:sp>
        <p:nvSpPr>
          <p:cNvPr id="18" name="Rectangle 18"/>
          <p:cNvSpPr>
            <a:spLocks noGrp="1"/>
          </p:cNvSpPr>
          <p:nvPr>
            <p:ph type="sldNum" sz="quarter" idx="22"/>
          </p:nvPr>
        </p:nvSpPr>
        <p:spPr/>
        <p:txBody>
          <a:bodyPr/>
          <a:lstStyle/>
          <a:p>
            <a:pPr algn="r"/>
            <a:fld id="{256D3EEF-DE4E-429D-8EC4-DDC531AFF587}" type="slidenum">
              <a:rPr lang="en-US" sz="1000" smtClean="0"/>
              <a:pPr algn="r"/>
              <a:t>‹#›</a:t>
            </a:fld>
            <a:endParaRPr lang="en-US"/>
          </a:p>
        </p:txBody>
      </p:sp>
      <p:sp>
        <p:nvSpPr>
          <p:cNvPr id="21" name="Rectangle 21"/>
          <p:cNvSpPr>
            <a:spLocks noGrp="1"/>
          </p:cNvSpPr>
          <p:nvPr>
            <p:ph type="ftr" sz="quarter" idx="23"/>
          </p:nvPr>
        </p:nvSpPr>
        <p:spPr/>
        <p:txBody>
          <a:body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Up: 3 Left, 1 Right">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p>
            <a:r>
              <a:rPr lang="en-US"/>
              <a:t>Click to edit Master title style</a:t>
            </a:r>
          </a:p>
        </p:txBody>
      </p:sp>
      <p:sp>
        <p:nvSpPr>
          <p:cNvPr id="18" name="Rectangle 8"/>
          <p:cNvSpPr>
            <a:spLocks noGrp="1"/>
          </p:cNvSpPr>
          <p:nvPr>
            <p:ph type="body" sz="quarter" idx="13" hasCustomPrompt="1"/>
          </p:nvPr>
        </p:nvSpPr>
        <p:spPr>
          <a:xfrm>
            <a:off x="4416552" y="381000"/>
            <a:ext cx="3965448"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p>
        </p:txBody>
      </p:sp>
      <p:sp>
        <p:nvSpPr>
          <p:cNvPr id="21" name="Rectangle 11"/>
          <p:cNvSpPr>
            <a:spLocks noGrp="1"/>
          </p:cNvSpPr>
          <p:nvPr>
            <p:ph sz="quarter" idx="15"/>
          </p:nvPr>
        </p:nvSpPr>
        <p:spPr>
          <a:xfrm>
            <a:off x="4416552" y="609600"/>
            <a:ext cx="3962400" cy="563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p:cNvSpPr>
            <a:spLocks noGrp="1"/>
          </p:cNvSpPr>
          <p:nvPr>
            <p:ph type="body" sz="quarter" idx="14" hasCustomPrompt="1"/>
          </p:nvPr>
        </p:nvSpPr>
        <p:spPr>
          <a:xfrm>
            <a:off x="304800" y="381000"/>
            <a:ext cx="3962400"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p>
        </p:txBody>
      </p:sp>
      <p:sp>
        <p:nvSpPr>
          <p:cNvPr id="10" name="Rectangle 11"/>
          <p:cNvSpPr>
            <a:spLocks noGrp="1"/>
          </p:cNvSpPr>
          <p:nvPr>
            <p:ph sz="quarter" idx="16"/>
          </p:nvPr>
        </p:nvSpPr>
        <p:spPr>
          <a:xfrm>
            <a:off x="304800" y="609600"/>
            <a:ext cx="3962400" cy="1728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Rectangle 8"/>
          <p:cNvSpPr>
            <a:spLocks noGrp="1"/>
          </p:cNvSpPr>
          <p:nvPr>
            <p:ph type="body" sz="quarter" idx="17" hasCustomPrompt="1"/>
          </p:nvPr>
        </p:nvSpPr>
        <p:spPr>
          <a:xfrm>
            <a:off x="301752" y="2340864"/>
            <a:ext cx="3962400"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p>
        </p:txBody>
      </p:sp>
      <p:sp>
        <p:nvSpPr>
          <p:cNvPr id="14" name="Rectangle 11"/>
          <p:cNvSpPr>
            <a:spLocks noGrp="1"/>
          </p:cNvSpPr>
          <p:nvPr>
            <p:ph sz="quarter" idx="18"/>
          </p:nvPr>
        </p:nvSpPr>
        <p:spPr>
          <a:xfrm>
            <a:off x="301752" y="2569464"/>
            <a:ext cx="3962400" cy="1728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Rectangle 8"/>
          <p:cNvSpPr>
            <a:spLocks noGrp="1"/>
          </p:cNvSpPr>
          <p:nvPr>
            <p:ph type="body" sz="quarter" idx="19" hasCustomPrompt="1"/>
          </p:nvPr>
        </p:nvSpPr>
        <p:spPr>
          <a:xfrm>
            <a:off x="304800" y="4291584"/>
            <a:ext cx="3962400"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p>
        </p:txBody>
      </p:sp>
      <p:sp>
        <p:nvSpPr>
          <p:cNvPr id="16" name="Rectangle 11"/>
          <p:cNvSpPr>
            <a:spLocks noGrp="1"/>
          </p:cNvSpPr>
          <p:nvPr>
            <p:ph sz="quarter" idx="20"/>
          </p:nvPr>
        </p:nvSpPr>
        <p:spPr>
          <a:xfrm>
            <a:off x="304800" y="4520184"/>
            <a:ext cx="3962400" cy="1728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Rectangle 17"/>
          <p:cNvSpPr>
            <a:spLocks noGrp="1"/>
          </p:cNvSpPr>
          <p:nvPr>
            <p:ph type="dt" sz="half" idx="21"/>
          </p:nvPr>
        </p:nvSpPr>
        <p:spPr/>
        <p:txBody>
          <a:bodyPr/>
          <a:lstStyle/>
          <a:p>
            <a:pPr algn="r"/>
            <a:fld id="{968C9C2A-D3B8-4543-8A47-F59C20C16D9A}" type="datetime1">
              <a:rPr lang="en-US" smtClean="0"/>
              <a:pPr algn="r"/>
              <a:t>6/30/2018</a:t>
            </a:fld>
            <a:endParaRPr lang="en-US" dirty="0"/>
          </a:p>
        </p:txBody>
      </p:sp>
      <p:sp>
        <p:nvSpPr>
          <p:cNvPr id="19" name="Rectangle 19"/>
          <p:cNvSpPr>
            <a:spLocks noGrp="1"/>
          </p:cNvSpPr>
          <p:nvPr>
            <p:ph type="sldNum" sz="quarter" idx="22"/>
          </p:nvPr>
        </p:nvSpPr>
        <p:spPr/>
        <p:txBody>
          <a:bodyPr/>
          <a:lstStyle/>
          <a:p>
            <a:pPr algn="r"/>
            <a:fld id="{256D3EEF-DE4E-429D-8EC4-DDC531AFF587}" type="slidenum">
              <a:rPr lang="en-US" sz="1000" smtClean="0"/>
              <a:pPr algn="r"/>
              <a:t>‹#›</a:t>
            </a:fld>
            <a:endParaRPr lang="en-US"/>
          </a:p>
        </p:txBody>
      </p:sp>
      <p:sp>
        <p:nvSpPr>
          <p:cNvPr id="20" name="Rectangle 20"/>
          <p:cNvSpPr>
            <a:spLocks noGrp="1"/>
          </p:cNvSpPr>
          <p:nvPr>
            <p:ph type="ftr" sz="quarter" idx="23"/>
          </p:nvPr>
        </p:nvSpPr>
        <p:spPr/>
        <p:txBody>
          <a:bodyPr/>
          <a:lstStyle/>
          <a:p>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5-Up: 2 Left, 3 Right">
    <p:spTree>
      <p:nvGrpSpPr>
        <p:cNvPr id="1" name=""/>
        <p:cNvGrpSpPr/>
        <p:nvPr/>
      </p:nvGrpSpPr>
      <p:grpSpPr>
        <a:xfrm>
          <a:off x="0" y="0"/>
          <a:ext cx="0" cy="0"/>
          <a:chOff x="0" y="0"/>
          <a:chExt cx="0" cy="0"/>
        </a:xfrm>
      </p:grpSpPr>
      <p:sp>
        <p:nvSpPr>
          <p:cNvPr id="20" name="Rectangle 2"/>
          <p:cNvSpPr>
            <a:spLocks noGrp="1"/>
          </p:cNvSpPr>
          <p:nvPr>
            <p:ph type="title"/>
          </p:nvPr>
        </p:nvSpPr>
        <p:spPr/>
        <p:txBody>
          <a:bodyPr/>
          <a:lstStyle/>
          <a:p>
            <a:r>
              <a:rPr lang="en-US"/>
              <a:t>Click to edit Master title style</a:t>
            </a:r>
          </a:p>
        </p:txBody>
      </p:sp>
      <p:sp>
        <p:nvSpPr>
          <p:cNvPr id="23" name="Rectangle 8"/>
          <p:cNvSpPr>
            <a:spLocks noGrp="1"/>
          </p:cNvSpPr>
          <p:nvPr>
            <p:ph type="body" sz="quarter" idx="13" hasCustomPrompt="1"/>
          </p:nvPr>
        </p:nvSpPr>
        <p:spPr>
          <a:xfrm>
            <a:off x="304800" y="381000"/>
            <a:ext cx="3962400"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endParaRPr lang="en-US"/>
          </a:p>
        </p:txBody>
      </p:sp>
      <p:sp>
        <p:nvSpPr>
          <p:cNvPr id="24" name="Rectangle 11"/>
          <p:cNvSpPr>
            <a:spLocks noGrp="1"/>
          </p:cNvSpPr>
          <p:nvPr>
            <p:ph sz="quarter" idx="15"/>
          </p:nvPr>
        </p:nvSpPr>
        <p:spPr>
          <a:xfrm>
            <a:off x="304800" y="609600"/>
            <a:ext cx="3962400" cy="27066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Rectangle 8"/>
          <p:cNvSpPr>
            <a:spLocks noGrp="1"/>
          </p:cNvSpPr>
          <p:nvPr>
            <p:ph type="body" sz="quarter" idx="16" hasCustomPrompt="1"/>
          </p:nvPr>
        </p:nvSpPr>
        <p:spPr>
          <a:xfrm>
            <a:off x="301752" y="3319272"/>
            <a:ext cx="3965448"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endParaRPr lang="en-US"/>
          </a:p>
        </p:txBody>
      </p:sp>
      <p:sp>
        <p:nvSpPr>
          <p:cNvPr id="26" name="Rectangle 11"/>
          <p:cNvSpPr>
            <a:spLocks noGrp="1"/>
          </p:cNvSpPr>
          <p:nvPr>
            <p:ph sz="quarter" idx="17"/>
          </p:nvPr>
        </p:nvSpPr>
        <p:spPr>
          <a:xfrm>
            <a:off x="301752" y="3547872"/>
            <a:ext cx="3965448" cy="27066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Rectangle 8"/>
          <p:cNvSpPr>
            <a:spLocks noGrp="1"/>
          </p:cNvSpPr>
          <p:nvPr>
            <p:ph type="body" sz="quarter" idx="14" hasCustomPrompt="1"/>
          </p:nvPr>
        </p:nvSpPr>
        <p:spPr>
          <a:xfrm>
            <a:off x="4419600" y="381000"/>
            <a:ext cx="3962400"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p>
        </p:txBody>
      </p:sp>
      <p:sp>
        <p:nvSpPr>
          <p:cNvPr id="29" name="Rectangle 11"/>
          <p:cNvSpPr>
            <a:spLocks noGrp="1"/>
          </p:cNvSpPr>
          <p:nvPr>
            <p:ph sz="quarter" idx="18"/>
          </p:nvPr>
        </p:nvSpPr>
        <p:spPr>
          <a:xfrm>
            <a:off x="4419600" y="609600"/>
            <a:ext cx="3962400" cy="1728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1" name="Rectangle 8"/>
          <p:cNvSpPr>
            <a:spLocks noGrp="1"/>
          </p:cNvSpPr>
          <p:nvPr>
            <p:ph type="body" sz="quarter" idx="19" hasCustomPrompt="1"/>
          </p:nvPr>
        </p:nvSpPr>
        <p:spPr>
          <a:xfrm>
            <a:off x="4416552" y="2340864"/>
            <a:ext cx="3962400"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p>
        </p:txBody>
      </p:sp>
      <p:sp>
        <p:nvSpPr>
          <p:cNvPr id="32" name="Rectangle 11"/>
          <p:cNvSpPr>
            <a:spLocks noGrp="1"/>
          </p:cNvSpPr>
          <p:nvPr>
            <p:ph sz="quarter" idx="20"/>
          </p:nvPr>
        </p:nvSpPr>
        <p:spPr>
          <a:xfrm>
            <a:off x="4416552" y="2569464"/>
            <a:ext cx="3962400" cy="1728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3" name="Rectangle 8"/>
          <p:cNvSpPr>
            <a:spLocks noGrp="1"/>
          </p:cNvSpPr>
          <p:nvPr>
            <p:ph type="body" sz="quarter" idx="21" hasCustomPrompt="1"/>
          </p:nvPr>
        </p:nvSpPr>
        <p:spPr>
          <a:xfrm>
            <a:off x="4419600" y="4291584"/>
            <a:ext cx="3962400"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p>
        </p:txBody>
      </p:sp>
      <p:sp>
        <p:nvSpPr>
          <p:cNvPr id="34" name="Rectangle 11"/>
          <p:cNvSpPr>
            <a:spLocks noGrp="1"/>
          </p:cNvSpPr>
          <p:nvPr>
            <p:ph sz="quarter" idx="22"/>
          </p:nvPr>
        </p:nvSpPr>
        <p:spPr>
          <a:xfrm>
            <a:off x="4419600" y="4520184"/>
            <a:ext cx="3962400" cy="1728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Rectangle 16"/>
          <p:cNvSpPr>
            <a:spLocks noGrp="1"/>
          </p:cNvSpPr>
          <p:nvPr>
            <p:ph type="dt" sz="half" idx="23"/>
          </p:nvPr>
        </p:nvSpPr>
        <p:spPr/>
        <p:txBody>
          <a:bodyPr/>
          <a:lstStyle/>
          <a:p>
            <a:pPr algn="r"/>
            <a:fld id="{29ED4C97-3C5D-482A-99AD-AD992C3024DE}" type="datetime1">
              <a:rPr lang="en-US" smtClean="0"/>
              <a:pPr algn="r"/>
              <a:t>6/30/2018</a:t>
            </a:fld>
            <a:endParaRPr lang="en-US"/>
          </a:p>
        </p:txBody>
      </p:sp>
      <p:sp>
        <p:nvSpPr>
          <p:cNvPr id="17" name="Rectangle 17"/>
          <p:cNvSpPr>
            <a:spLocks noGrp="1"/>
          </p:cNvSpPr>
          <p:nvPr>
            <p:ph type="sldNum" sz="quarter" idx="24"/>
          </p:nvPr>
        </p:nvSpPr>
        <p:spPr/>
        <p:txBody>
          <a:bodyPr/>
          <a:lstStyle/>
          <a:p>
            <a:pPr algn="r"/>
            <a:fld id="{256D3EEF-DE4E-429D-8EC4-DDC531AFF587}" type="slidenum">
              <a:rPr lang="en-US" sz="1000" smtClean="0"/>
              <a:pPr algn="r"/>
              <a:t>‹#›</a:t>
            </a:fld>
            <a:endParaRPr lang="en-US"/>
          </a:p>
        </p:txBody>
      </p:sp>
      <p:sp>
        <p:nvSpPr>
          <p:cNvPr id="18" name="Rectangle 18"/>
          <p:cNvSpPr>
            <a:spLocks noGrp="1"/>
          </p:cNvSpPr>
          <p:nvPr>
            <p:ph type="ftr" sz="quarter" idx="25"/>
          </p:nvPr>
        </p:nvSpPr>
        <p:spPr/>
        <p:txBody>
          <a:bodyPr/>
          <a:lstStyle/>
          <a:p>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5-Up: 3 Left, 2 Right">
    <p:spTree>
      <p:nvGrpSpPr>
        <p:cNvPr id="1" name=""/>
        <p:cNvGrpSpPr/>
        <p:nvPr/>
      </p:nvGrpSpPr>
      <p:grpSpPr>
        <a:xfrm>
          <a:off x="0" y="0"/>
          <a:ext cx="0" cy="0"/>
          <a:chOff x="0" y="0"/>
          <a:chExt cx="0" cy="0"/>
        </a:xfrm>
      </p:grpSpPr>
      <p:sp>
        <p:nvSpPr>
          <p:cNvPr id="5" name="Rectangle 2"/>
          <p:cNvSpPr>
            <a:spLocks noGrp="1"/>
          </p:cNvSpPr>
          <p:nvPr>
            <p:ph type="title"/>
          </p:nvPr>
        </p:nvSpPr>
        <p:spPr/>
        <p:txBody>
          <a:bodyPr/>
          <a:lstStyle/>
          <a:p>
            <a:r>
              <a:rPr lang="en-US"/>
              <a:t>Click to edit Master title style</a:t>
            </a:r>
          </a:p>
        </p:txBody>
      </p:sp>
      <p:sp>
        <p:nvSpPr>
          <p:cNvPr id="21" name="Rectangle 8"/>
          <p:cNvSpPr>
            <a:spLocks noGrp="1"/>
          </p:cNvSpPr>
          <p:nvPr>
            <p:ph type="body" sz="quarter" idx="14" hasCustomPrompt="1"/>
          </p:nvPr>
        </p:nvSpPr>
        <p:spPr>
          <a:xfrm>
            <a:off x="307848" y="381000"/>
            <a:ext cx="3962400"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p>
        </p:txBody>
      </p:sp>
      <p:sp>
        <p:nvSpPr>
          <p:cNvPr id="22" name="Rectangle 11"/>
          <p:cNvSpPr>
            <a:spLocks noGrp="1"/>
          </p:cNvSpPr>
          <p:nvPr>
            <p:ph sz="quarter" idx="16"/>
          </p:nvPr>
        </p:nvSpPr>
        <p:spPr>
          <a:xfrm>
            <a:off x="307848" y="609600"/>
            <a:ext cx="3962400" cy="1728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Rectangle 8"/>
          <p:cNvSpPr>
            <a:spLocks noGrp="1"/>
          </p:cNvSpPr>
          <p:nvPr>
            <p:ph type="body" sz="quarter" idx="17" hasCustomPrompt="1"/>
          </p:nvPr>
        </p:nvSpPr>
        <p:spPr>
          <a:xfrm>
            <a:off x="304800" y="2340864"/>
            <a:ext cx="3962400"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p>
        </p:txBody>
      </p:sp>
      <p:sp>
        <p:nvSpPr>
          <p:cNvPr id="26" name="Rectangle 11"/>
          <p:cNvSpPr>
            <a:spLocks noGrp="1"/>
          </p:cNvSpPr>
          <p:nvPr>
            <p:ph sz="quarter" idx="18"/>
          </p:nvPr>
        </p:nvSpPr>
        <p:spPr>
          <a:xfrm>
            <a:off x="304800" y="2569464"/>
            <a:ext cx="3962400" cy="1728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Rectangle 8"/>
          <p:cNvSpPr>
            <a:spLocks noGrp="1"/>
          </p:cNvSpPr>
          <p:nvPr>
            <p:ph type="body" sz="quarter" idx="19" hasCustomPrompt="1"/>
          </p:nvPr>
        </p:nvSpPr>
        <p:spPr>
          <a:xfrm>
            <a:off x="307848" y="4291584"/>
            <a:ext cx="3962400"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p>
        </p:txBody>
      </p:sp>
      <p:sp>
        <p:nvSpPr>
          <p:cNvPr id="28" name="Rectangle 11"/>
          <p:cNvSpPr>
            <a:spLocks noGrp="1"/>
          </p:cNvSpPr>
          <p:nvPr>
            <p:ph sz="quarter" idx="20"/>
          </p:nvPr>
        </p:nvSpPr>
        <p:spPr>
          <a:xfrm>
            <a:off x="307848" y="4520184"/>
            <a:ext cx="3962400" cy="1728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8"/>
          <p:cNvSpPr>
            <a:spLocks noGrp="1"/>
          </p:cNvSpPr>
          <p:nvPr>
            <p:ph type="body" sz="quarter" idx="21" hasCustomPrompt="1"/>
          </p:nvPr>
        </p:nvSpPr>
        <p:spPr>
          <a:xfrm>
            <a:off x="4419600" y="381000"/>
            <a:ext cx="3962400"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endParaRPr lang="en-US"/>
          </a:p>
        </p:txBody>
      </p:sp>
      <p:sp>
        <p:nvSpPr>
          <p:cNvPr id="13" name="Rectangle 11"/>
          <p:cNvSpPr>
            <a:spLocks noGrp="1"/>
          </p:cNvSpPr>
          <p:nvPr>
            <p:ph sz="quarter" idx="22"/>
          </p:nvPr>
        </p:nvSpPr>
        <p:spPr>
          <a:xfrm>
            <a:off x="4419600" y="609600"/>
            <a:ext cx="3962400" cy="27066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Rectangle 8"/>
          <p:cNvSpPr>
            <a:spLocks noGrp="1"/>
          </p:cNvSpPr>
          <p:nvPr>
            <p:ph type="body" sz="quarter" idx="23" hasCustomPrompt="1"/>
          </p:nvPr>
        </p:nvSpPr>
        <p:spPr>
          <a:xfrm>
            <a:off x="4416552" y="3319272"/>
            <a:ext cx="3965448" cy="228600"/>
          </a:xfrm>
          <a:solidFill>
            <a:schemeClr val="accent6">
              <a:shade val="75000"/>
            </a:schemeClr>
          </a:solidFill>
        </p:spPr>
        <p:txBody>
          <a:bodyPr/>
          <a:lstStyle>
            <a:lvl1pPr>
              <a:defRPr b="1">
                <a:solidFill>
                  <a:schemeClr val="bg1"/>
                </a:solidFill>
              </a:defRPr>
            </a:lvl1pPr>
            <a:extLst/>
          </a:lstStyle>
          <a:p>
            <a:pPr lvl="0"/>
            <a:r>
              <a:rPr lang="en-US" dirty="0"/>
              <a:t>Click to add heading</a:t>
            </a:r>
            <a:endParaRPr lang="en-US"/>
          </a:p>
        </p:txBody>
      </p:sp>
      <p:sp>
        <p:nvSpPr>
          <p:cNvPr id="16" name="Rectangle 11"/>
          <p:cNvSpPr>
            <a:spLocks noGrp="1"/>
          </p:cNvSpPr>
          <p:nvPr>
            <p:ph sz="quarter" idx="24"/>
          </p:nvPr>
        </p:nvSpPr>
        <p:spPr>
          <a:xfrm>
            <a:off x="4416552" y="3547872"/>
            <a:ext cx="3965448" cy="27066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Rectangle 17"/>
          <p:cNvSpPr>
            <a:spLocks noGrp="1"/>
          </p:cNvSpPr>
          <p:nvPr>
            <p:ph type="dt" sz="half" idx="25"/>
          </p:nvPr>
        </p:nvSpPr>
        <p:spPr/>
        <p:txBody>
          <a:bodyPr/>
          <a:lstStyle/>
          <a:p>
            <a:pPr algn="r"/>
            <a:fld id="{3EF8FEE9-63ED-4C1B-8C25-9B47C2DA1E72}" type="datetime1">
              <a:rPr lang="en-US" smtClean="0"/>
              <a:pPr algn="r"/>
              <a:t>6/30/2018</a:t>
            </a:fld>
            <a:endParaRPr lang="en-US"/>
          </a:p>
        </p:txBody>
      </p:sp>
      <p:sp>
        <p:nvSpPr>
          <p:cNvPr id="18" name="Rectangle 18"/>
          <p:cNvSpPr>
            <a:spLocks noGrp="1"/>
          </p:cNvSpPr>
          <p:nvPr>
            <p:ph type="sldNum" sz="quarter" idx="26"/>
          </p:nvPr>
        </p:nvSpPr>
        <p:spPr/>
        <p:txBody>
          <a:bodyPr/>
          <a:lstStyle/>
          <a:p>
            <a:pPr algn="r"/>
            <a:fld id="{256D3EEF-DE4E-429D-8EC4-DDC531AFF587}" type="slidenum">
              <a:rPr lang="en-US" sz="1000" smtClean="0"/>
              <a:pPr algn="r"/>
              <a:t>‹#›</a:t>
            </a:fld>
            <a:endParaRPr lang="en-US"/>
          </a:p>
        </p:txBody>
      </p:sp>
      <p:sp>
        <p:nvSpPr>
          <p:cNvPr id="23" name="Rectangle 23"/>
          <p:cNvSpPr>
            <a:spLocks noGrp="1"/>
          </p:cNvSpPr>
          <p:nvPr>
            <p:ph type="ftr" sz="quarter" idx="27"/>
          </p:nvPr>
        </p:nvSpPr>
        <p:spPr/>
        <p:txBody>
          <a:bodyPr/>
          <a:lstStyle/>
          <a:p>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ombstones">
    <p:spTree>
      <p:nvGrpSpPr>
        <p:cNvPr id="1" name=""/>
        <p:cNvGrpSpPr/>
        <p:nvPr/>
      </p:nvGrpSpPr>
      <p:grpSpPr>
        <a:xfrm>
          <a:off x="0" y="0"/>
          <a:ext cx="0" cy="0"/>
          <a:chOff x="0" y="0"/>
          <a:chExt cx="0" cy="0"/>
        </a:xfrm>
      </p:grpSpPr>
      <p:sp>
        <p:nvSpPr>
          <p:cNvPr id="23" name="Rectangle 2"/>
          <p:cNvSpPr>
            <a:spLocks noGrp="1"/>
          </p:cNvSpPr>
          <p:nvPr>
            <p:ph type="title"/>
          </p:nvPr>
        </p:nvSpPr>
        <p:spPr/>
        <p:txBody>
          <a:bodyPr/>
          <a:lstStyle/>
          <a:p>
            <a:r>
              <a:rPr lang="en-US"/>
              <a:t>Click to edit Master title style</a:t>
            </a:r>
          </a:p>
        </p:txBody>
      </p:sp>
      <p:sp>
        <p:nvSpPr>
          <p:cNvPr id="9" name="Rectangle 6"/>
          <p:cNvSpPr/>
          <p:nvPr/>
        </p:nvSpPr>
        <p:spPr>
          <a:xfrm>
            <a:off x="1371600" y="1447800"/>
            <a:ext cx="1676400" cy="2057400"/>
          </a:xfrm>
          <a:prstGeom prst="rect">
            <a:avLst/>
          </a:prstGeom>
          <a:ln w="76200" cap="sq" cmpd="thickThin" algn="ctr">
            <a:solidFill>
              <a:schemeClr val="accent6"/>
            </a:solidFill>
            <a:prstDash val="solid"/>
            <a:round/>
          </a:ln>
        </p:spPr>
        <p:style>
          <a:lnRef idx="2">
            <a:schemeClr val="accent6"/>
          </a:lnRef>
          <a:fillRef idx="1">
            <a:schemeClr val="lt1"/>
          </a:fillRef>
          <a:effectRef idx="0">
            <a:schemeClr val="accent6"/>
          </a:effectRef>
          <a:fontRef idx="minor">
            <a:schemeClr val="dk1"/>
          </a:fontRef>
        </p:style>
        <p:txBody>
          <a:bodyPr anchor="ctr"/>
          <a:lstStyle/>
          <a:p>
            <a:pPr algn="ctr"/>
            <a:endParaRPr lang="en-US" dirty="0"/>
          </a:p>
        </p:txBody>
      </p:sp>
      <p:sp>
        <p:nvSpPr>
          <p:cNvPr id="8" name="Rectangle 6"/>
          <p:cNvSpPr/>
          <p:nvPr/>
        </p:nvSpPr>
        <p:spPr>
          <a:xfrm>
            <a:off x="1371600" y="3886200"/>
            <a:ext cx="1676400" cy="2057400"/>
          </a:xfrm>
          <a:prstGeom prst="rect">
            <a:avLst/>
          </a:prstGeom>
          <a:ln w="76200" cap="sq" cmpd="thickThin" algn="ctr">
            <a:solidFill>
              <a:schemeClr val="accent6"/>
            </a:solidFill>
            <a:prstDash val="solid"/>
            <a:round/>
          </a:ln>
        </p:spPr>
        <p:style>
          <a:lnRef idx="2">
            <a:schemeClr val="accent6"/>
          </a:lnRef>
          <a:fillRef idx="1">
            <a:schemeClr val="lt1"/>
          </a:fillRef>
          <a:effectRef idx="0">
            <a:schemeClr val="accent6"/>
          </a:effectRef>
          <a:fontRef idx="minor">
            <a:schemeClr val="dk1"/>
          </a:fontRef>
        </p:style>
        <p:txBody>
          <a:bodyPr anchor="ctr"/>
          <a:lstStyle/>
          <a:p>
            <a:pPr algn="ctr"/>
            <a:endParaRPr lang="en-US" dirty="0"/>
          </a:p>
        </p:txBody>
      </p:sp>
      <p:sp>
        <p:nvSpPr>
          <p:cNvPr id="26" name="Rectangle 6"/>
          <p:cNvSpPr/>
          <p:nvPr/>
        </p:nvSpPr>
        <p:spPr>
          <a:xfrm>
            <a:off x="3505200" y="1447800"/>
            <a:ext cx="1676400" cy="2057400"/>
          </a:xfrm>
          <a:prstGeom prst="rect">
            <a:avLst/>
          </a:prstGeom>
          <a:ln w="76200" cap="sq" cmpd="thickThin" algn="ctr">
            <a:solidFill>
              <a:schemeClr val="accent6"/>
            </a:solidFill>
            <a:prstDash val="solid"/>
            <a:round/>
          </a:ln>
        </p:spPr>
        <p:style>
          <a:lnRef idx="2">
            <a:schemeClr val="accent6"/>
          </a:lnRef>
          <a:fillRef idx="1">
            <a:schemeClr val="lt1"/>
          </a:fillRef>
          <a:effectRef idx="0">
            <a:schemeClr val="accent6"/>
          </a:effectRef>
          <a:fontRef idx="minor">
            <a:schemeClr val="dk1"/>
          </a:fontRef>
        </p:style>
        <p:txBody>
          <a:bodyPr anchor="ctr"/>
          <a:lstStyle/>
          <a:p>
            <a:pPr algn="ctr"/>
            <a:endParaRPr lang="en-US" dirty="0"/>
          </a:p>
        </p:txBody>
      </p:sp>
      <p:sp>
        <p:nvSpPr>
          <p:cNvPr id="25" name="Rectangle 6"/>
          <p:cNvSpPr/>
          <p:nvPr/>
        </p:nvSpPr>
        <p:spPr>
          <a:xfrm>
            <a:off x="3505200" y="3886200"/>
            <a:ext cx="1676400" cy="2057400"/>
          </a:xfrm>
          <a:prstGeom prst="rect">
            <a:avLst/>
          </a:prstGeom>
          <a:ln w="76200" cap="sq" cmpd="thickThin" algn="ctr">
            <a:solidFill>
              <a:schemeClr val="accent6"/>
            </a:solidFill>
            <a:prstDash val="solid"/>
            <a:round/>
          </a:ln>
        </p:spPr>
        <p:style>
          <a:lnRef idx="2">
            <a:schemeClr val="accent6"/>
          </a:lnRef>
          <a:fillRef idx="1">
            <a:schemeClr val="lt1"/>
          </a:fillRef>
          <a:effectRef idx="0">
            <a:schemeClr val="accent6"/>
          </a:effectRef>
          <a:fontRef idx="minor">
            <a:schemeClr val="dk1"/>
          </a:fontRef>
        </p:style>
        <p:txBody>
          <a:bodyPr anchor="ctr"/>
          <a:lstStyle/>
          <a:p>
            <a:pPr algn="ctr"/>
            <a:endParaRPr lang="en-US" dirty="0"/>
          </a:p>
        </p:txBody>
      </p:sp>
      <p:sp>
        <p:nvSpPr>
          <p:cNvPr id="31" name="Rectangle 6"/>
          <p:cNvSpPr/>
          <p:nvPr/>
        </p:nvSpPr>
        <p:spPr>
          <a:xfrm>
            <a:off x="5638800" y="1447800"/>
            <a:ext cx="1676400" cy="2057400"/>
          </a:xfrm>
          <a:prstGeom prst="rect">
            <a:avLst/>
          </a:prstGeom>
          <a:ln w="76200" cap="sq" cmpd="thickThin" algn="ctr">
            <a:solidFill>
              <a:schemeClr val="accent6"/>
            </a:solidFill>
            <a:prstDash val="solid"/>
            <a:round/>
          </a:ln>
        </p:spPr>
        <p:style>
          <a:lnRef idx="2">
            <a:schemeClr val="accent6"/>
          </a:lnRef>
          <a:fillRef idx="1">
            <a:schemeClr val="lt1"/>
          </a:fillRef>
          <a:effectRef idx="0">
            <a:schemeClr val="accent6"/>
          </a:effectRef>
          <a:fontRef idx="minor">
            <a:schemeClr val="dk1"/>
          </a:fontRef>
        </p:style>
        <p:txBody>
          <a:bodyPr anchor="ctr"/>
          <a:lstStyle/>
          <a:p>
            <a:pPr algn="ctr"/>
            <a:endParaRPr lang="en-US" dirty="0"/>
          </a:p>
        </p:txBody>
      </p:sp>
      <p:sp>
        <p:nvSpPr>
          <p:cNvPr id="3" name="Rectangle 6"/>
          <p:cNvSpPr/>
          <p:nvPr/>
        </p:nvSpPr>
        <p:spPr>
          <a:xfrm>
            <a:off x="5638800" y="3886200"/>
            <a:ext cx="1676400" cy="2057400"/>
          </a:xfrm>
          <a:prstGeom prst="rect">
            <a:avLst/>
          </a:prstGeom>
          <a:ln w="76200" cap="sq" cmpd="thickThin" algn="ctr">
            <a:solidFill>
              <a:schemeClr val="accent6"/>
            </a:solidFill>
            <a:prstDash val="solid"/>
            <a:round/>
          </a:ln>
        </p:spPr>
        <p:style>
          <a:lnRef idx="2">
            <a:schemeClr val="accent6"/>
          </a:lnRef>
          <a:fillRef idx="1">
            <a:schemeClr val="lt1"/>
          </a:fillRef>
          <a:effectRef idx="0">
            <a:schemeClr val="accent6"/>
          </a:effectRef>
          <a:fontRef idx="minor">
            <a:schemeClr val="dk1"/>
          </a:fontRef>
        </p:style>
        <p:txBody>
          <a:bodyPr anchor="ctr"/>
          <a:lstStyle/>
          <a:p>
            <a:pPr algn="ctr"/>
            <a:endParaRPr lang="en-US" dirty="0"/>
          </a:p>
        </p:txBody>
      </p:sp>
      <p:sp>
        <p:nvSpPr>
          <p:cNvPr id="24" name="Rectangle 10"/>
          <p:cNvSpPr>
            <a:spLocks noGrp="1"/>
          </p:cNvSpPr>
          <p:nvPr>
            <p:ph type="pic" sz="quarter" idx="13" hasCustomPrompt="1"/>
          </p:nvPr>
        </p:nvSpPr>
        <p:spPr>
          <a:xfrm>
            <a:off x="1524000" y="1600200"/>
            <a:ext cx="1371600" cy="685800"/>
          </a:xfrm>
        </p:spPr>
        <p:txBody>
          <a:bodyPr/>
          <a:lstStyle/>
          <a:p>
            <a:r>
              <a:rPr lang="en-US" dirty="0"/>
              <a:t>Company</a:t>
            </a:r>
            <a:r>
              <a:rPr lang="en-US" baseline="0" dirty="0"/>
              <a:t> Logo</a:t>
            </a:r>
            <a:endParaRPr lang="en-US" dirty="0"/>
          </a:p>
        </p:txBody>
      </p:sp>
      <p:sp>
        <p:nvSpPr>
          <p:cNvPr id="19" name="Rectangle 10"/>
          <p:cNvSpPr>
            <a:spLocks noGrp="1"/>
          </p:cNvSpPr>
          <p:nvPr>
            <p:ph type="pic" sz="quarter" idx="29" hasCustomPrompt="1"/>
          </p:nvPr>
        </p:nvSpPr>
        <p:spPr>
          <a:xfrm>
            <a:off x="1524000" y="4038600"/>
            <a:ext cx="1371600" cy="685800"/>
          </a:xfrm>
        </p:spPr>
        <p:txBody>
          <a:bodyPr/>
          <a:lstStyle/>
          <a:p>
            <a:r>
              <a:rPr lang="en-US" dirty="0"/>
              <a:t>Company</a:t>
            </a:r>
            <a:r>
              <a:rPr lang="en-US" baseline="0" dirty="0"/>
              <a:t> Logo</a:t>
            </a:r>
            <a:endParaRPr lang="en-US" dirty="0"/>
          </a:p>
        </p:txBody>
      </p:sp>
      <p:sp>
        <p:nvSpPr>
          <p:cNvPr id="27" name="Rectangle 10"/>
          <p:cNvSpPr>
            <a:spLocks noGrp="1"/>
          </p:cNvSpPr>
          <p:nvPr>
            <p:ph type="pic" sz="quarter" idx="17" hasCustomPrompt="1"/>
          </p:nvPr>
        </p:nvSpPr>
        <p:spPr>
          <a:xfrm>
            <a:off x="3657600" y="1600200"/>
            <a:ext cx="1371600" cy="685800"/>
          </a:xfrm>
        </p:spPr>
        <p:txBody>
          <a:bodyPr/>
          <a:lstStyle/>
          <a:p>
            <a:r>
              <a:rPr lang="en-US" dirty="0"/>
              <a:t>Company</a:t>
            </a:r>
            <a:r>
              <a:rPr lang="en-US" baseline="0" dirty="0"/>
              <a:t> Logo</a:t>
            </a:r>
            <a:endParaRPr lang="en-US" dirty="0"/>
          </a:p>
        </p:txBody>
      </p:sp>
      <p:sp>
        <p:nvSpPr>
          <p:cNvPr id="11" name="Rectangle 10"/>
          <p:cNvSpPr>
            <a:spLocks noGrp="1"/>
          </p:cNvSpPr>
          <p:nvPr>
            <p:ph type="pic" sz="quarter" idx="30" hasCustomPrompt="1"/>
          </p:nvPr>
        </p:nvSpPr>
        <p:spPr>
          <a:xfrm>
            <a:off x="3657600" y="4038600"/>
            <a:ext cx="1371600" cy="685800"/>
          </a:xfrm>
        </p:spPr>
        <p:txBody>
          <a:bodyPr/>
          <a:lstStyle/>
          <a:p>
            <a:r>
              <a:rPr lang="en-US" dirty="0"/>
              <a:t>Company</a:t>
            </a:r>
            <a:r>
              <a:rPr lang="en-US" baseline="0" dirty="0"/>
              <a:t> Logo</a:t>
            </a:r>
            <a:endParaRPr lang="en-US" dirty="0"/>
          </a:p>
        </p:txBody>
      </p:sp>
      <p:sp>
        <p:nvSpPr>
          <p:cNvPr id="4" name="Rectangle 10"/>
          <p:cNvSpPr>
            <a:spLocks noGrp="1"/>
          </p:cNvSpPr>
          <p:nvPr>
            <p:ph type="pic" sz="quarter" idx="21" hasCustomPrompt="1"/>
          </p:nvPr>
        </p:nvSpPr>
        <p:spPr>
          <a:xfrm>
            <a:off x="5791200" y="1600200"/>
            <a:ext cx="1371600" cy="685800"/>
          </a:xfrm>
        </p:spPr>
        <p:txBody>
          <a:bodyPr/>
          <a:lstStyle/>
          <a:p>
            <a:r>
              <a:rPr lang="en-US" dirty="0"/>
              <a:t>Company</a:t>
            </a:r>
            <a:r>
              <a:rPr lang="en-US" baseline="0" dirty="0"/>
              <a:t> Logo</a:t>
            </a:r>
            <a:endParaRPr lang="en-US" dirty="0"/>
          </a:p>
        </p:txBody>
      </p:sp>
      <p:sp>
        <p:nvSpPr>
          <p:cNvPr id="15" name="Rectangle 10"/>
          <p:cNvSpPr>
            <a:spLocks noGrp="1"/>
          </p:cNvSpPr>
          <p:nvPr>
            <p:ph type="pic" sz="quarter" idx="31" hasCustomPrompt="1"/>
          </p:nvPr>
        </p:nvSpPr>
        <p:spPr>
          <a:xfrm>
            <a:off x="5791200" y="4038600"/>
            <a:ext cx="1371600" cy="685800"/>
          </a:xfrm>
        </p:spPr>
        <p:txBody>
          <a:bodyPr/>
          <a:lstStyle/>
          <a:p>
            <a:r>
              <a:rPr lang="en-US" dirty="0"/>
              <a:t>Company</a:t>
            </a:r>
            <a:r>
              <a:rPr lang="en-US" baseline="0" dirty="0"/>
              <a:t> Logo</a:t>
            </a:r>
            <a:endParaRPr lang="en-US" dirty="0"/>
          </a:p>
        </p:txBody>
      </p:sp>
      <p:sp>
        <p:nvSpPr>
          <p:cNvPr id="7" name="Rectangle 12"/>
          <p:cNvSpPr>
            <a:spLocks noGrp="1"/>
          </p:cNvSpPr>
          <p:nvPr>
            <p:ph type="body" sz="quarter" idx="14" hasCustomPrompt="1"/>
          </p:nvPr>
        </p:nvSpPr>
        <p:spPr>
          <a:xfrm>
            <a:off x="1524000" y="2895600"/>
            <a:ext cx="1371600" cy="304800"/>
          </a:xfrm>
        </p:spPr>
        <p:txBody>
          <a:bodyPr anchor="ctr"/>
          <a:lstStyle>
            <a:lvl1pPr algn="ctr">
              <a:defRPr b="1"/>
            </a:lvl1pPr>
            <a:extLst/>
          </a:lstStyle>
          <a:p>
            <a:pPr lvl="0"/>
            <a:r>
              <a:rPr lang="en-US" dirty="0"/>
              <a:t>Amount</a:t>
            </a:r>
          </a:p>
        </p:txBody>
      </p:sp>
      <p:sp>
        <p:nvSpPr>
          <p:cNvPr id="28" name="Rectangle 12"/>
          <p:cNvSpPr>
            <a:spLocks noGrp="1"/>
          </p:cNvSpPr>
          <p:nvPr>
            <p:ph type="body" sz="quarter" idx="33" hasCustomPrompt="1"/>
          </p:nvPr>
        </p:nvSpPr>
        <p:spPr>
          <a:xfrm>
            <a:off x="1524000" y="5334000"/>
            <a:ext cx="1371600" cy="304800"/>
          </a:xfrm>
        </p:spPr>
        <p:txBody>
          <a:bodyPr anchor="ctr"/>
          <a:lstStyle>
            <a:lvl1pPr algn="ctr">
              <a:defRPr b="1"/>
            </a:lvl1pPr>
            <a:extLst/>
          </a:lstStyle>
          <a:p>
            <a:pPr lvl="0"/>
            <a:r>
              <a:rPr lang="en-US" dirty="0"/>
              <a:t>Amount</a:t>
            </a:r>
          </a:p>
        </p:txBody>
      </p:sp>
      <p:sp>
        <p:nvSpPr>
          <p:cNvPr id="30" name="Rectangle 12"/>
          <p:cNvSpPr>
            <a:spLocks noGrp="1"/>
          </p:cNvSpPr>
          <p:nvPr>
            <p:ph type="body" sz="quarter" idx="18" hasCustomPrompt="1"/>
          </p:nvPr>
        </p:nvSpPr>
        <p:spPr>
          <a:xfrm>
            <a:off x="3657600" y="2895600"/>
            <a:ext cx="1371600" cy="304800"/>
          </a:xfrm>
        </p:spPr>
        <p:txBody>
          <a:bodyPr anchor="ctr"/>
          <a:lstStyle>
            <a:lvl1pPr algn="ctr">
              <a:defRPr b="1"/>
            </a:lvl1pPr>
            <a:extLst/>
          </a:lstStyle>
          <a:p>
            <a:pPr lvl="0"/>
            <a:r>
              <a:rPr lang="en-US" dirty="0"/>
              <a:t>Amount</a:t>
            </a:r>
          </a:p>
        </p:txBody>
      </p:sp>
      <p:sp>
        <p:nvSpPr>
          <p:cNvPr id="13" name="Rectangle 12"/>
          <p:cNvSpPr>
            <a:spLocks noGrp="1"/>
          </p:cNvSpPr>
          <p:nvPr>
            <p:ph type="body" sz="quarter" idx="34" hasCustomPrompt="1"/>
          </p:nvPr>
        </p:nvSpPr>
        <p:spPr>
          <a:xfrm>
            <a:off x="3657600" y="5334000"/>
            <a:ext cx="1371600" cy="304800"/>
          </a:xfrm>
        </p:spPr>
        <p:txBody>
          <a:bodyPr anchor="ctr"/>
          <a:lstStyle>
            <a:lvl1pPr algn="ctr">
              <a:defRPr b="1"/>
            </a:lvl1pPr>
            <a:extLst/>
          </a:lstStyle>
          <a:p>
            <a:pPr lvl="0"/>
            <a:r>
              <a:rPr lang="en-US" dirty="0"/>
              <a:t>Amount</a:t>
            </a:r>
          </a:p>
        </p:txBody>
      </p:sp>
      <p:sp>
        <p:nvSpPr>
          <p:cNvPr id="14" name="Rectangle 12"/>
          <p:cNvSpPr>
            <a:spLocks noGrp="1"/>
          </p:cNvSpPr>
          <p:nvPr>
            <p:ph type="body" sz="quarter" idx="22" hasCustomPrompt="1"/>
          </p:nvPr>
        </p:nvSpPr>
        <p:spPr>
          <a:xfrm>
            <a:off x="5791200" y="2895600"/>
            <a:ext cx="1371600" cy="304800"/>
          </a:xfrm>
        </p:spPr>
        <p:txBody>
          <a:bodyPr anchor="ctr"/>
          <a:lstStyle>
            <a:lvl1pPr algn="ctr">
              <a:defRPr b="1"/>
            </a:lvl1pPr>
            <a:extLst/>
          </a:lstStyle>
          <a:p>
            <a:pPr lvl="0"/>
            <a:r>
              <a:rPr lang="en-US" dirty="0"/>
              <a:t>Amount</a:t>
            </a:r>
          </a:p>
        </p:txBody>
      </p:sp>
      <p:sp>
        <p:nvSpPr>
          <p:cNvPr id="2" name="Rectangle 12"/>
          <p:cNvSpPr>
            <a:spLocks noGrp="1"/>
          </p:cNvSpPr>
          <p:nvPr>
            <p:ph type="body" sz="quarter" idx="35" hasCustomPrompt="1"/>
          </p:nvPr>
        </p:nvSpPr>
        <p:spPr>
          <a:xfrm>
            <a:off x="5791200" y="5334000"/>
            <a:ext cx="1371600" cy="304800"/>
          </a:xfrm>
        </p:spPr>
        <p:txBody>
          <a:bodyPr anchor="ctr"/>
          <a:lstStyle>
            <a:lvl1pPr algn="ctr">
              <a:defRPr b="1"/>
            </a:lvl1pPr>
            <a:extLst/>
          </a:lstStyle>
          <a:p>
            <a:pPr lvl="0"/>
            <a:r>
              <a:rPr lang="en-US" dirty="0"/>
              <a:t>Amount</a:t>
            </a:r>
          </a:p>
        </p:txBody>
      </p:sp>
      <p:sp>
        <p:nvSpPr>
          <p:cNvPr id="44" name="Rectangle 11"/>
          <p:cNvSpPr>
            <a:spLocks noGrp="1"/>
          </p:cNvSpPr>
          <p:nvPr>
            <p:ph type="body" sz="quarter" idx="15" hasCustomPrompt="1"/>
          </p:nvPr>
        </p:nvSpPr>
        <p:spPr>
          <a:xfrm>
            <a:off x="1524000" y="3200400"/>
            <a:ext cx="1371600" cy="152400"/>
          </a:xfrm>
        </p:spPr>
        <p:txBody>
          <a:bodyPr anchor="ctr">
            <a:noAutofit/>
          </a:bodyPr>
          <a:lstStyle>
            <a:lvl1pPr algn="ctr">
              <a:defRPr sz="800" i="1"/>
            </a:lvl1pPr>
            <a:extLst/>
          </a:lstStyle>
          <a:p>
            <a:pPr lvl="0"/>
            <a:r>
              <a:rPr lang="en-US" dirty="0"/>
              <a:t>Date</a:t>
            </a:r>
          </a:p>
        </p:txBody>
      </p:sp>
      <p:sp>
        <p:nvSpPr>
          <p:cNvPr id="35" name="Rectangle 11"/>
          <p:cNvSpPr>
            <a:spLocks noGrp="1"/>
          </p:cNvSpPr>
          <p:nvPr>
            <p:ph type="body" sz="quarter" idx="37" hasCustomPrompt="1"/>
          </p:nvPr>
        </p:nvSpPr>
        <p:spPr>
          <a:xfrm>
            <a:off x="1524000" y="5638800"/>
            <a:ext cx="1371600" cy="152400"/>
          </a:xfrm>
        </p:spPr>
        <p:txBody>
          <a:bodyPr anchor="ctr">
            <a:noAutofit/>
          </a:bodyPr>
          <a:lstStyle>
            <a:lvl1pPr algn="ctr">
              <a:defRPr sz="800" i="1"/>
            </a:lvl1pPr>
            <a:extLst/>
          </a:lstStyle>
          <a:p>
            <a:pPr lvl="0"/>
            <a:r>
              <a:rPr lang="en-US" dirty="0"/>
              <a:t>Date</a:t>
            </a:r>
          </a:p>
        </p:txBody>
      </p:sp>
      <p:sp>
        <p:nvSpPr>
          <p:cNvPr id="34" name="Rectangle 11"/>
          <p:cNvSpPr>
            <a:spLocks noGrp="1"/>
          </p:cNvSpPr>
          <p:nvPr>
            <p:ph type="body" sz="quarter" idx="19" hasCustomPrompt="1"/>
          </p:nvPr>
        </p:nvSpPr>
        <p:spPr>
          <a:xfrm>
            <a:off x="3657600" y="3200400"/>
            <a:ext cx="1371600" cy="152400"/>
          </a:xfrm>
        </p:spPr>
        <p:txBody>
          <a:bodyPr anchor="ctr">
            <a:noAutofit/>
          </a:bodyPr>
          <a:lstStyle>
            <a:lvl1pPr algn="ctr">
              <a:defRPr sz="800" i="1"/>
            </a:lvl1pPr>
            <a:extLst/>
          </a:lstStyle>
          <a:p>
            <a:pPr lvl="0"/>
            <a:r>
              <a:rPr lang="en-US" dirty="0"/>
              <a:t>Date</a:t>
            </a:r>
          </a:p>
        </p:txBody>
      </p:sp>
      <p:sp>
        <p:nvSpPr>
          <p:cNvPr id="40" name="Rectangle 11"/>
          <p:cNvSpPr>
            <a:spLocks noGrp="1"/>
          </p:cNvSpPr>
          <p:nvPr>
            <p:ph type="body" sz="quarter" idx="38" hasCustomPrompt="1"/>
          </p:nvPr>
        </p:nvSpPr>
        <p:spPr>
          <a:xfrm>
            <a:off x="3657600" y="5638800"/>
            <a:ext cx="1371600" cy="152400"/>
          </a:xfrm>
        </p:spPr>
        <p:txBody>
          <a:bodyPr anchor="ctr">
            <a:noAutofit/>
          </a:bodyPr>
          <a:lstStyle>
            <a:lvl1pPr algn="ctr">
              <a:defRPr sz="800" i="1"/>
            </a:lvl1pPr>
            <a:extLst/>
          </a:lstStyle>
          <a:p>
            <a:pPr lvl="0"/>
            <a:r>
              <a:rPr lang="en-US" dirty="0"/>
              <a:t>Date</a:t>
            </a:r>
          </a:p>
        </p:txBody>
      </p:sp>
      <p:sp>
        <p:nvSpPr>
          <p:cNvPr id="38" name="Rectangle 11"/>
          <p:cNvSpPr>
            <a:spLocks noGrp="1"/>
          </p:cNvSpPr>
          <p:nvPr>
            <p:ph type="body" sz="quarter" idx="23" hasCustomPrompt="1"/>
          </p:nvPr>
        </p:nvSpPr>
        <p:spPr>
          <a:xfrm>
            <a:off x="5791200" y="3200400"/>
            <a:ext cx="1371600" cy="152400"/>
          </a:xfrm>
        </p:spPr>
        <p:txBody>
          <a:bodyPr anchor="ctr">
            <a:noAutofit/>
          </a:bodyPr>
          <a:lstStyle>
            <a:lvl1pPr algn="ctr">
              <a:defRPr sz="800" i="1"/>
            </a:lvl1pPr>
            <a:extLst/>
          </a:lstStyle>
          <a:p>
            <a:pPr lvl="0"/>
            <a:r>
              <a:rPr lang="en-US" dirty="0"/>
              <a:t>Date</a:t>
            </a:r>
          </a:p>
        </p:txBody>
      </p:sp>
      <p:sp>
        <p:nvSpPr>
          <p:cNvPr id="33" name="Rectangle 11"/>
          <p:cNvSpPr>
            <a:spLocks noGrp="1"/>
          </p:cNvSpPr>
          <p:nvPr>
            <p:ph type="body" sz="quarter" idx="39" hasCustomPrompt="1"/>
          </p:nvPr>
        </p:nvSpPr>
        <p:spPr>
          <a:xfrm>
            <a:off x="5791200" y="5638800"/>
            <a:ext cx="1371600" cy="152400"/>
          </a:xfrm>
        </p:spPr>
        <p:txBody>
          <a:bodyPr anchor="ctr">
            <a:noAutofit/>
          </a:bodyPr>
          <a:lstStyle>
            <a:lvl1pPr algn="ctr">
              <a:defRPr sz="800" i="1"/>
            </a:lvl1pPr>
            <a:extLst/>
          </a:lstStyle>
          <a:p>
            <a:pPr lvl="0"/>
            <a:r>
              <a:rPr lang="en-US" dirty="0"/>
              <a:t>Date</a:t>
            </a:r>
          </a:p>
        </p:txBody>
      </p:sp>
      <p:sp>
        <p:nvSpPr>
          <p:cNvPr id="5" name="Rectangle 14"/>
          <p:cNvSpPr>
            <a:spLocks noGrp="1"/>
          </p:cNvSpPr>
          <p:nvPr>
            <p:ph type="body" sz="quarter" idx="16" hasCustomPrompt="1"/>
          </p:nvPr>
        </p:nvSpPr>
        <p:spPr>
          <a:xfrm>
            <a:off x="1524000" y="2286000"/>
            <a:ext cx="1371600" cy="609600"/>
          </a:xfrm>
        </p:spPr>
        <p:txBody>
          <a:bodyPr anchor="ctr"/>
          <a:lstStyle>
            <a:lvl1pPr algn="ctr">
              <a:defRPr sz="800"/>
            </a:lvl1pPr>
            <a:extLst/>
          </a:lstStyle>
          <a:p>
            <a:pPr lvl="0"/>
            <a:r>
              <a:rPr lang="en-US" dirty="0"/>
              <a:t>Description</a:t>
            </a:r>
          </a:p>
        </p:txBody>
      </p:sp>
      <p:sp>
        <p:nvSpPr>
          <p:cNvPr id="56" name="Rectangle 14"/>
          <p:cNvSpPr>
            <a:spLocks noGrp="1"/>
          </p:cNvSpPr>
          <p:nvPr>
            <p:ph type="body" sz="quarter" idx="41" hasCustomPrompt="1"/>
          </p:nvPr>
        </p:nvSpPr>
        <p:spPr>
          <a:xfrm>
            <a:off x="1524000" y="4724400"/>
            <a:ext cx="1371600" cy="609600"/>
          </a:xfrm>
        </p:spPr>
        <p:txBody>
          <a:bodyPr anchor="ctr"/>
          <a:lstStyle>
            <a:lvl1pPr algn="ctr">
              <a:defRPr sz="800"/>
            </a:lvl1pPr>
            <a:extLst/>
          </a:lstStyle>
          <a:p>
            <a:pPr lvl="0"/>
            <a:r>
              <a:rPr lang="en-US" dirty="0"/>
              <a:t>Description</a:t>
            </a:r>
          </a:p>
        </p:txBody>
      </p:sp>
      <p:sp>
        <p:nvSpPr>
          <p:cNvPr id="62" name="Rectangle 14"/>
          <p:cNvSpPr>
            <a:spLocks noGrp="1"/>
          </p:cNvSpPr>
          <p:nvPr>
            <p:ph type="body" sz="quarter" idx="20" hasCustomPrompt="1"/>
          </p:nvPr>
        </p:nvSpPr>
        <p:spPr>
          <a:xfrm>
            <a:off x="3657600" y="2286000"/>
            <a:ext cx="1371600" cy="609600"/>
          </a:xfrm>
        </p:spPr>
        <p:txBody>
          <a:bodyPr anchor="ctr"/>
          <a:lstStyle>
            <a:lvl1pPr algn="ctr">
              <a:defRPr sz="800"/>
            </a:lvl1pPr>
            <a:extLst/>
          </a:lstStyle>
          <a:p>
            <a:pPr lvl="0"/>
            <a:r>
              <a:rPr lang="en-US" dirty="0"/>
              <a:t>Description</a:t>
            </a:r>
          </a:p>
        </p:txBody>
      </p:sp>
      <p:sp>
        <p:nvSpPr>
          <p:cNvPr id="37" name="Rectangle 14"/>
          <p:cNvSpPr>
            <a:spLocks noGrp="1"/>
          </p:cNvSpPr>
          <p:nvPr>
            <p:ph type="body" sz="quarter" idx="42" hasCustomPrompt="1"/>
          </p:nvPr>
        </p:nvSpPr>
        <p:spPr>
          <a:xfrm>
            <a:off x="3657600" y="4724400"/>
            <a:ext cx="1371600" cy="609600"/>
          </a:xfrm>
        </p:spPr>
        <p:txBody>
          <a:bodyPr anchor="ctr"/>
          <a:lstStyle>
            <a:lvl1pPr algn="ctr">
              <a:defRPr sz="800"/>
            </a:lvl1pPr>
            <a:extLst/>
          </a:lstStyle>
          <a:p>
            <a:pPr lvl="0"/>
            <a:r>
              <a:rPr lang="en-US" dirty="0"/>
              <a:t>Description</a:t>
            </a:r>
          </a:p>
        </p:txBody>
      </p:sp>
      <p:sp>
        <p:nvSpPr>
          <p:cNvPr id="41" name="Rectangle 14"/>
          <p:cNvSpPr>
            <a:spLocks noGrp="1"/>
          </p:cNvSpPr>
          <p:nvPr>
            <p:ph type="body" sz="quarter" idx="24" hasCustomPrompt="1"/>
          </p:nvPr>
        </p:nvSpPr>
        <p:spPr>
          <a:xfrm>
            <a:off x="5791200" y="2286000"/>
            <a:ext cx="1371600" cy="609600"/>
          </a:xfrm>
        </p:spPr>
        <p:txBody>
          <a:bodyPr anchor="ctr"/>
          <a:lstStyle>
            <a:lvl1pPr algn="ctr">
              <a:defRPr sz="800"/>
            </a:lvl1pPr>
            <a:extLst/>
          </a:lstStyle>
          <a:p>
            <a:pPr lvl="0"/>
            <a:r>
              <a:rPr lang="en-US" dirty="0"/>
              <a:t>Description</a:t>
            </a:r>
          </a:p>
        </p:txBody>
      </p:sp>
      <p:sp>
        <p:nvSpPr>
          <p:cNvPr id="52" name="Rectangle 14"/>
          <p:cNvSpPr>
            <a:spLocks noGrp="1"/>
          </p:cNvSpPr>
          <p:nvPr>
            <p:ph type="body" sz="quarter" idx="43" hasCustomPrompt="1"/>
          </p:nvPr>
        </p:nvSpPr>
        <p:spPr>
          <a:xfrm>
            <a:off x="5791200" y="4724400"/>
            <a:ext cx="1371600" cy="609600"/>
          </a:xfrm>
        </p:spPr>
        <p:txBody>
          <a:bodyPr anchor="ctr"/>
          <a:lstStyle>
            <a:lvl1pPr algn="ctr">
              <a:defRPr sz="800"/>
            </a:lvl1pPr>
            <a:extLst/>
          </a:lstStyle>
          <a:p>
            <a:pPr lvl="0"/>
            <a:r>
              <a:rPr lang="en-US" dirty="0"/>
              <a:t>Description</a:t>
            </a:r>
          </a:p>
        </p:txBody>
      </p:sp>
      <p:sp>
        <p:nvSpPr>
          <p:cNvPr id="39" name="Rectangle 51"/>
          <p:cNvSpPr>
            <a:spLocks noGrp="1"/>
          </p:cNvSpPr>
          <p:nvPr>
            <p:ph type="body" sz="quarter" idx="46"/>
          </p:nvPr>
        </p:nvSpPr>
        <p:spPr>
          <a:xfrm>
            <a:off x="304800" y="381000"/>
            <a:ext cx="8077200" cy="838200"/>
          </a:xfrm>
        </p:spPr>
        <p:txBody>
          <a:bodyPr/>
          <a:lstStyle>
            <a:lvl1pPr>
              <a:defRPr sz="1200"/>
            </a:lvl1pPr>
            <a:extLst/>
          </a:lstStyle>
          <a:p>
            <a:pPr lvl="0"/>
            <a:r>
              <a:rPr lang="en-US"/>
              <a:t>Click to edit Master text styles</a:t>
            </a:r>
          </a:p>
        </p:txBody>
      </p:sp>
      <p:sp>
        <p:nvSpPr>
          <p:cNvPr id="42" name="Rectangle 42"/>
          <p:cNvSpPr>
            <a:spLocks noGrp="1"/>
          </p:cNvSpPr>
          <p:nvPr>
            <p:ph type="dt" sz="half" idx="47"/>
          </p:nvPr>
        </p:nvSpPr>
        <p:spPr/>
        <p:txBody>
          <a:bodyPr/>
          <a:lstStyle/>
          <a:p>
            <a:pPr algn="r"/>
            <a:fld id="{E8BD303E-7304-41BE-B693-A76D7275A3B0}" type="datetime1">
              <a:rPr lang="en-US" smtClean="0"/>
              <a:pPr algn="r"/>
              <a:t>6/30/2018</a:t>
            </a:fld>
            <a:endParaRPr lang="en-US"/>
          </a:p>
        </p:txBody>
      </p:sp>
      <p:sp>
        <p:nvSpPr>
          <p:cNvPr id="43" name="Rectangle 43"/>
          <p:cNvSpPr>
            <a:spLocks noGrp="1"/>
          </p:cNvSpPr>
          <p:nvPr>
            <p:ph type="sldNum" sz="quarter" idx="48"/>
          </p:nvPr>
        </p:nvSpPr>
        <p:spPr/>
        <p:txBody>
          <a:bodyPr/>
          <a:lstStyle/>
          <a:p>
            <a:pPr algn="r"/>
            <a:fld id="{256D3EEF-DE4E-429D-8EC4-DDC531AFF587}" type="slidenum">
              <a:rPr lang="en-US" sz="1000" smtClean="0"/>
              <a:pPr algn="r"/>
              <a:t>‹#›</a:t>
            </a:fld>
            <a:endParaRPr lang="en-US"/>
          </a:p>
        </p:txBody>
      </p:sp>
      <p:sp>
        <p:nvSpPr>
          <p:cNvPr id="45" name="Rectangle 45"/>
          <p:cNvSpPr>
            <a:spLocks noGrp="1"/>
          </p:cNvSpPr>
          <p:nvPr>
            <p:ph type="ftr" sz="quarter" idx="49"/>
          </p:nvPr>
        </p:nvSpPr>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10"/>
          <p:cNvSpPr/>
          <p:nvPr/>
        </p:nvSpPr>
        <p:spPr>
          <a:xfrm>
            <a:off x="8610600" y="0"/>
            <a:ext cx="533400" cy="6858000"/>
          </a:xfrm>
          <a:prstGeom prst="rect">
            <a:avLst/>
          </a:prstGeom>
          <a:solidFill>
            <a:schemeClr val="accent4"/>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endParaRPr lang="en-US" dirty="0"/>
          </a:p>
        </p:txBody>
      </p:sp>
      <p:sp>
        <p:nvSpPr>
          <p:cNvPr id="2" name="Rectangle 2"/>
          <p:cNvSpPr>
            <a:spLocks noGrp="1"/>
          </p:cNvSpPr>
          <p:nvPr>
            <p:ph type="title"/>
          </p:nvPr>
        </p:nvSpPr>
        <p:spPr>
          <a:xfrm>
            <a:off x="8610600" y="381000"/>
            <a:ext cx="533400" cy="5867400"/>
          </a:xfrm>
          <a:prstGeom prst="rect">
            <a:avLst/>
          </a:prstGeom>
        </p:spPr>
        <p:txBody>
          <a:bodyPr vert="vert" anchor="ctr">
            <a:normAutofit/>
          </a:bodyPr>
          <a:lstStyle/>
          <a:p>
            <a:r>
              <a:rPr lang="en-US"/>
              <a:t>Click to edit Master title style</a:t>
            </a:r>
            <a:endParaRPr lang="en-US" dirty="0"/>
          </a:p>
        </p:txBody>
      </p:sp>
      <p:sp>
        <p:nvSpPr>
          <p:cNvPr id="3" name="Rectangle 3"/>
          <p:cNvSpPr>
            <a:spLocks noGrp="1"/>
          </p:cNvSpPr>
          <p:nvPr>
            <p:ph type="body" idx="1"/>
          </p:nvPr>
        </p:nvSpPr>
        <p:spPr>
          <a:xfrm>
            <a:off x="304800" y="381000"/>
            <a:ext cx="8077200" cy="5867400"/>
          </a:xfrm>
          <a:prstGeom prst="rect">
            <a:avLst/>
          </a:prstGeom>
        </p:spPr>
        <p:txBody>
          <a:bodyPr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4"/>
          <p:cNvSpPr>
            <a:spLocks noGrp="1"/>
          </p:cNvSpPr>
          <p:nvPr>
            <p:ph type="dt" sz="half" idx="2"/>
          </p:nvPr>
        </p:nvSpPr>
        <p:spPr>
          <a:xfrm>
            <a:off x="7010400" y="76200"/>
            <a:ext cx="1371600" cy="228600"/>
          </a:xfrm>
          <a:prstGeom prst="rect">
            <a:avLst/>
          </a:prstGeom>
        </p:spPr>
        <p:txBody>
          <a:bodyPr vert="horz"/>
          <a:lstStyle>
            <a:lvl1pPr algn="ctr">
              <a:defRPr sz="1000">
                <a:solidFill>
                  <a:schemeClr val="tx1">
                    <a:tint val="65000"/>
                  </a:schemeClr>
                </a:solidFill>
              </a:defRPr>
            </a:lvl1pPr>
            <a:extLst/>
          </a:lstStyle>
          <a:p>
            <a:pPr algn="r"/>
            <a:fld id="{CCD717AA-EA39-47F3-8A0A-15B3575EDB53}" type="datetime1">
              <a:rPr lang="en-US" smtClean="0"/>
              <a:pPr algn="r"/>
              <a:t>6/30/2018</a:t>
            </a:fld>
            <a:endParaRPr lang="en-US" sz="1000" dirty="0">
              <a:solidFill>
                <a:schemeClr val="tx1">
                  <a:tint val="65000"/>
                </a:schemeClr>
              </a:solidFill>
            </a:endParaRPr>
          </a:p>
        </p:txBody>
      </p:sp>
      <p:sp>
        <p:nvSpPr>
          <p:cNvPr id="6" name="Rectangle 6"/>
          <p:cNvSpPr>
            <a:spLocks noGrp="1"/>
          </p:cNvSpPr>
          <p:nvPr>
            <p:ph type="sldNum" sz="quarter" idx="4"/>
          </p:nvPr>
        </p:nvSpPr>
        <p:spPr>
          <a:xfrm>
            <a:off x="6504432" y="6473952"/>
            <a:ext cx="990600" cy="304800"/>
          </a:xfrm>
          <a:prstGeom prst="rect">
            <a:avLst/>
          </a:prstGeom>
        </p:spPr>
        <p:txBody>
          <a:bodyPr vert="horz" anchor="ctr"/>
          <a:lstStyle>
            <a:lvl1pPr algn="r">
              <a:defRPr sz="1000"/>
            </a:lvl1pPr>
            <a:extLst/>
          </a:lstStyle>
          <a:p>
            <a:pPr algn="r"/>
            <a:fld id="{256D3EEF-DE4E-429D-8EC4-DDC531AFF587}" type="slidenum">
              <a:rPr lang="en-US" sz="1000" smtClean="0"/>
              <a:pPr algn="r"/>
              <a:t>‹#›</a:t>
            </a:fld>
            <a:endParaRPr lang="en-US" sz="1000" dirty="0"/>
          </a:p>
        </p:txBody>
      </p:sp>
      <p:sp>
        <p:nvSpPr>
          <p:cNvPr id="11" name="Rectangle 10"/>
          <p:cNvSpPr/>
          <p:nvPr/>
        </p:nvSpPr>
        <p:spPr>
          <a:xfrm>
            <a:off x="0" y="0"/>
            <a:ext cx="76200" cy="6858000"/>
          </a:xfrm>
          <a:prstGeom prst="rect">
            <a:avLst/>
          </a:prstGeom>
          <a:solidFill>
            <a:schemeClr val="accent4"/>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endParaRPr lang="en-US" dirty="0"/>
          </a:p>
        </p:txBody>
      </p:sp>
      <p:sp>
        <p:nvSpPr>
          <p:cNvPr id="12" name="Rectangle 12"/>
          <p:cNvSpPr>
            <a:spLocks noGrp="1"/>
          </p:cNvSpPr>
          <p:nvPr>
            <p:ph type="ftr" sz="quarter" idx="3"/>
          </p:nvPr>
        </p:nvSpPr>
        <p:spPr>
          <a:xfrm>
            <a:off x="2705100" y="6477000"/>
            <a:ext cx="3733800" cy="304800"/>
          </a:xfrm>
          <a:prstGeom prst="rect">
            <a:avLst/>
          </a:prstGeom>
        </p:spPr>
        <p:txBody>
          <a:bodyPr vert="horz" anchor="ctr"/>
          <a:lstStyle>
            <a:lvl1pPr algn="ctr">
              <a:defRPr sz="1000">
                <a:solidFill>
                  <a:sysClr val="windowText" lastClr="000000"/>
                </a:solidFill>
              </a:defRPr>
            </a:lvl1pPr>
            <a:extLst/>
          </a:lstStyle>
          <a:p>
            <a:endParaRPr lang="en-US" sz="1000" dirty="0">
              <a:solidFill>
                <a:sysClr val="windowText" lastClr="000000"/>
              </a:solidFill>
            </a:endParaRPr>
          </a:p>
        </p:txBody>
      </p:sp>
      <p:pic>
        <p:nvPicPr>
          <p:cNvPr id="13" name="Picture 12" descr="iolo_logo_125x40.jpg"/>
          <p:cNvPicPr>
            <a:picLocks noChangeAspect="1"/>
          </p:cNvPicPr>
          <p:nvPr userDrawn="1"/>
        </p:nvPicPr>
        <p:blipFill>
          <a:blip r:embed="rId18" cstate="print"/>
          <a:stretch>
            <a:fillRect/>
          </a:stretch>
        </p:blipFill>
        <p:spPr>
          <a:xfrm>
            <a:off x="7391400" y="6324600"/>
            <a:ext cx="1190625" cy="381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3" r:id="rId10"/>
    <p:sldLayoutId id="2147483658" r:id="rId11"/>
    <p:sldLayoutId id="2147483659" r:id="rId12"/>
    <p:sldLayoutId id="2147483660" r:id="rId13"/>
    <p:sldLayoutId id="2147483661" r:id="rId14"/>
    <p:sldLayoutId id="2147483662" r:id="rId15"/>
    <p:sldLayoutId id="2147483664" r:id="rId16"/>
  </p:sldLayoutIdLst>
  <p:hf sldNum="0" hdr="0" ftr="0" dt="0"/>
  <p:txStyles>
    <p:titleStyle>
      <a:lvl1pPr algn="l" rtl="0" eaLnBrk="1" latinLnBrk="0" hangingPunct="1">
        <a:spcBef>
          <a:spcPct val="0"/>
        </a:spcBef>
        <a:buNone/>
        <a:defRPr sz="2400" cap="small" spc="0" baseline="0">
          <a:solidFill>
            <a:schemeClr val="bg1"/>
          </a:solidFill>
          <a:latin typeface="+mj-lt"/>
          <a:ea typeface="+mj-ea"/>
          <a:cs typeface="+mj-cs"/>
        </a:defRPr>
      </a:lvl1pPr>
      <a:extLst/>
    </p:titleStyle>
    <p:bodyStyle>
      <a:lvl1pPr marL="0" marR="0" indent="0" algn="l" rtl="0" eaLnBrk="1" latinLnBrk="0" hangingPunct="1">
        <a:spcBef>
          <a:spcPct val="20000"/>
        </a:spcBef>
        <a:buFontTx/>
        <a:buNone/>
        <a:defRPr sz="1100">
          <a:solidFill>
            <a:schemeClr val="tx1"/>
          </a:solidFill>
          <a:latin typeface="+mn-lt"/>
          <a:ea typeface="+mn-ea"/>
          <a:cs typeface="+mn-cs"/>
        </a:defRPr>
      </a:lvl1pPr>
      <a:lvl2pPr marL="742950" indent="-285750" algn="l" rtl="0" eaLnBrk="1" latinLnBrk="0" hangingPunct="1">
        <a:spcBef>
          <a:spcPct val="20000"/>
        </a:spcBef>
        <a:buFontTx/>
        <a:buNone/>
        <a:defRPr sz="1100">
          <a:solidFill>
            <a:schemeClr val="tx1"/>
          </a:solidFill>
          <a:latin typeface="+mn-lt"/>
          <a:ea typeface="+mn-ea"/>
          <a:cs typeface="+mn-cs"/>
        </a:defRPr>
      </a:lvl2pPr>
      <a:lvl3pPr marL="1143000" indent="-228600" algn="l" rtl="0" eaLnBrk="1" latinLnBrk="0" hangingPunct="1">
        <a:spcBef>
          <a:spcPct val="20000"/>
        </a:spcBef>
        <a:buFontTx/>
        <a:buNone/>
        <a:defRPr sz="1100">
          <a:solidFill>
            <a:schemeClr val="tx1"/>
          </a:solidFill>
          <a:latin typeface="+mn-lt"/>
          <a:ea typeface="+mn-ea"/>
          <a:cs typeface="+mn-cs"/>
        </a:defRPr>
      </a:lvl3pPr>
      <a:lvl4pPr marL="1600200" indent="-228600" algn="l" rtl="0" eaLnBrk="1" latinLnBrk="0" hangingPunct="1">
        <a:spcBef>
          <a:spcPct val="20000"/>
        </a:spcBef>
        <a:buFontTx/>
        <a:buNone/>
        <a:defRPr sz="1100">
          <a:solidFill>
            <a:schemeClr val="tx1"/>
          </a:solidFill>
          <a:latin typeface="+mn-lt"/>
          <a:ea typeface="+mn-ea"/>
          <a:cs typeface="+mn-cs"/>
        </a:defRPr>
      </a:lvl4pPr>
      <a:lvl5pPr marL="2057400" indent="-228600" algn="l" rtl="0" eaLnBrk="1" latinLnBrk="0" hangingPunct="1">
        <a:spcBef>
          <a:spcPct val="20000"/>
        </a:spcBef>
        <a:buFontTx/>
        <a:buNone/>
        <a:defRPr sz="11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ffiliates@iolo.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mailto:JamesNardell@gmail.com" TargetMode="External"/><Relationship Id="rId4" Type="http://schemas.openxmlformats.org/officeDocument/2006/relationships/hyperlink" Target="skype:jamesnardell?call"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6.gif"/><Relationship Id="rId3" Type="http://schemas.openxmlformats.org/officeDocument/2006/relationships/image" Target="../media/image2.gif"/><Relationship Id="rId7" Type="http://schemas.openxmlformats.org/officeDocument/2006/relationships/image" Target="../media/image5.gif"/><Relationship Id="rId12" Type="http://schemas.openxmlformats.org/officeDocument/2006/relationships/image" Target="../media/image9.gif"/><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4.gif"/><Relationship Id="rId11" Type="http://schemas.openxmlformats.org/officeDocument/2006/relationships/hyperlink" Target="http://iolo.com/company/awards.aspx" TargetMode="External"/><Relationship Id="rId5" Type="http://schemas.openxmlformats.org/officeDocument/2006/relationships/image" Target="../media/image3.gif"/><Relationship Id="rId10" Type="http://schemas.openxmlformats.org/officeDocument/2006/relationships/image" Target="../media/image8.gif"/><Relationship Id="rId4" Type="http://schemas.openxmlformats.org/officeDocument/2006/relationships/hyperlink" Target="mailto:affiliates@iolo.com" TargetMode="External"/><Relationship Id="rId9" Type="http://schemas.openxmlformats.org/officeDocument/2006/relationships/image" Target="../media/image7.gi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ideo" Target="https://www.youtube.com/embed/wOlRusnRhw4" TargetMode="Externa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5.jp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35.jpeg"/><Relationship Id="rId4" Type="http://schemas.openxmlformats.org/officeDocument/2006/relationships/image" Target="../media/image34.jpeg"/></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39.jpeg"/><Relationship Id="rId4" Type="http://schemas.openxmlformats.org/officeDocument/2006/relationships/image" Target="../media/image38.jpeg"/></Relationships>
</file>

<file path=ppt/slides/_rels/slide23.xml.rels><?xml version="1.0" encoding="UTF-8" standalone="yes"?>
<Relationships xmlns="http://schemas.openxmlformats.org/package/2006/relationships"><Relationship Id="rId3" Type="http://schemas.openxmlformats.org/officeDocument/2006/relationships/image" Target="../media/image40.gif"/><Relationship Id="rId7" Type="http://schemas.openxmlformats.org/officeDocument/2006/relationships/image" Target="../media/image44.gif"/><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43.gif"/><Relationship Id="rId5" Type="http://schemas.openxmlformats.org/officeDocument/2006/relationships/image" Target="../media/image42.gif"/><Relationship Id="rId4" Type="http://schemas.openxmlformats.org/officeDocument/2006/relationships/image" Target="../media/image4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p:cNvSpPr>
          <p:nvPr>
            <p:ph type="ctrTitle"/>
          </p:nvPr>
        </p:nvSpPr>
        <p:spPr/>
        <p:txBody>
          <a:bodyPr/>
          <a:lstStyle/>
          <a:p>
            <a:r>
              <a:rPr lang="en-US" dirty="0"/>
              <a:t>iolo technologies Affiliate Program</a:t>
            </a:r>
          </a:p>
        </p:txBody>
      </p:sp>
      <p:sp>
        <p:nvSpPr>
          <p:cNvPr id="5" name="Subtitle 4"/>
          <p:cNvSpPr>
            <a:spLocks noGrp="1"/>
          </p:cNvSpPr>
          <p:nvPr>
            <p:ph type="subTitle" idx="1"/>
          </p:nvPr>
        </p:nvSpPr>
        <p:spPr>
          <a:xfrm>
            <a:off x="228600" y="4800600"/>
            <a:ext cx="6934200" cy="1219200"/>
          </a:xfrm>
        </p:spPr>
        <p:txBody>
          <a:bodyPr>
            <a:normAutofit lnSpcReduction="10000"/>
          </a:bodyPr>
          <a:lstStyle/>
          <a:p>
            <a:r>
              <a:rPr lang="en-US" dirty="0"/>
              <a:t>James D. Nardell</a:t>
            </a:r>
          </a:p>
          <a:p>
            <a:r>
              <a:rPr lang="en-US" dirty="0"/>
              <a:t>iolo.com Affiliate Management Team</a:t>
            </a:r>
          </a:p>
          <a:p>
            <a:r>
              <a:rPr lang="en-US" dirty="0"/>
              <a:t>Email: </a:t>
            </a:r>
            <a:r>
              <a:rPr lang="en-US" u="sng" dirty="0">
                <a:hlinkClick r:id="rId3"/>
              </a:rPr>
              <a:t>affiliates@iolo.com</a:t>
            </a:r>
            <a:endParaRPr lang="en-US" dirty="0"/>
          </a:p>
          <a:p>
            <a:r>
              <a:rPr lang="en-US" dirty="0"/>
              <a:t>Phone: (805) 624-5669</a:t>
            </a:r>
          </a:p>
          <a:p>
            <a:r>
              <a:rPr lang="de-DE" dirty="0"/>
              <a:t>IM – </a:t>
            </a:r>
            <a:r>
              <a:rPr lang="de-DE" u="sng" dirty="0">
                <a:hlinkClick r:id="rId4" tooltip="blocked::mailto:JamesNardell@hotmail.com"/>
              </a:rPr>
              <a:t>JamesNardell</a:t>
            </a:r>
            <a:r>
              <a:rPr lang="en-US" dirty="0"/>
              <a:t> </a:t>
            </a:r>
            <a:r>
              <a:rPr lang="de-DE" dirty="0"/>
              <a:t>[Skype]</a:t>
            </a:r>
          </a:p>
          <a:p>
            <a:r>
              <a:rPr lang="en-US" dirty="0"/>
              <a:t>IM – </a:t>
            </a:r>
            <a:r>
              <a:rPr lang="en-US" dirty="0">
                <a:hlinkClick r:id="rId5"/>
              </a:rPr>
              <a:t>JamesNardell@gmail.com</a:t>
            </a:r>
            <a:r>
              <a:rPr lang="en-US" dirty="0"/>
              <a:t> [Google Talk]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
          <p:cNvSpPr>
            <a:spLocks noGrp="1"/>
          </p:cNvSpPr>
          <p:nvPr>
            <p:ph type="title"/>
          </p:nvPr>
        </p:nvSpPr>
        <p:spPr/>
        <p:txBody>
          <a:bodyPr>
            <a:normAutofit fontScale="90000"/>
          </a:bodyPr>
          <a:lstStyle/>
          <a:p>
            <a:r>
              <a:rPr lang="en-US" dirty="0"/>
              <a:t>iolo technologies and Our Affiliate Program</a:t>
            </a:r>
          </a:p>
        </p:txBody>
      </p:sp>
      <p:sp>
        <p:nvSpPr>
          <p:cNvPr id="2" name="Rectangle 3"/>
          <p:cNvSpPr>
            <a:spLocks noGrp="1"/>
          </p:cNvSpPr>
          <p:nvPr>
            <p:ph type="body" sz="quarter" idx="13"/>
          </p:nvPr>
        </p:nvSpPr>
        <p:spPr/>
        <p:txBody>
          <a:bodyPr>
            <a:normAutofit fontScale="92500" lnSpcReduction="10000"/>
          </a:bodyPr>
          <a:lstStyle/>
          <a:p>
            <a:r>
              <a:rPr lang="en-US" dirty="0"/>
              <a:t>About iolo technologies</a:t>
            </a:r>
          </a:p>
        </p:txBody>
      </p:sp>
      <p:sp>
        <p:nvSpPr>
          <p:cNvPr id="31" name="Rectangle 4"/>
          <p:cNvSpPr>
            <a:spLocks noGrp="1"/>
          </p:cNvSpPr>
          <p:nvPr>
            <p:ph sz="quarter" idx="15"/>
          </p:nvPr>
        </p:nvSpPr>
        <p:spPr>
          <a:xfrm>
            <a:off x="301752" y="609600"/>
            <a:ext cx="8074152" cy="2971800"/>
          </a:xfrm>
        </p:spPr>
        <p:txBody>
          <a:bodyPr>
            <a:normAutofit/>
          </a:bodyPr>
          <a:lstStyle/>
          <a:p>
            <a:r>
              <a:rPr lang="en-US" dirty="0"/>
              <a:t>Founded in 1998, iolo technologies, LLC (www.iolo.com) innovates patented technology and award-winning software that repairs, optimizes, and protects computers and digital devices. The company is headquartered in Los Angeles with global sales presence in 33 countries and products in 11 languages.  Since 1998 tens of millions of people have used iolo's products for their PC optimization, security, and data recovery needs. Today iolo is widely recognized by both consumers and industry experts as a worldwide leader in the system utility software market.</a:t>
            </a:r>
          </a:p>
          <a:p>
            <a:endParaRPr lang="en-US" dirty="0"/>
          </a:p>
          <a:p>
            <a:r>
              <a:rPr lang="en-US" dirty="0"/>
              <a:t>The company's product line, distinguished by its flagship performance optimization suite System Mechanic</a:t>
            </a:r>
            <a:r>
              <a:rPr lang="en-US" b="1" baseline="30000" dirty="0"/>
              <a:t>®</a:t>
            </a:r>
            <a:r>
              <a:rPr lang="en-US" dirty="0"/>
              <a:t>, maintains a reputation of first-to-market technology and differentiated effectiveness. iolo's products are carried in more than 23,000 retail storefronts around the world, including Wal-Mart, Best Buy, Costco, Target, Staples, and Office Depot, and its software can also be purchased from all major e-</a:t>
            </a:r>
            <a:r>
              <a:rPr lang="en-US" dirty="0" err="1"/>
              <a:t>tailers</a:t>
            </a:r>
            <a:r>
              <a:rPr lang="en-US" dirty="0"/>
              <a:t>, as well as a multitude of distributors and resellers in the U.S. and abroad.</a:t>
            </a:r>
          </a:p>
          <a:p>
            <a:endParaRPr lang="en-US" dirty="0"/>
          </a:p>
          <a:p>
            <a:r>
              <a:rPr lang="en-US" dirty="0"/>
              <a:t>iolo's vision is to produce powerful, effective, and sophisticated software that is approachable by both novices and experts, enabling them to enjoy full computing potential by keeping devices running fast, stable, and problem-free.  With a significant and growing patent portfolio and ongoing focus on R&amp;D-driven product development, iolo is well positioned to both maintain and grow both its technological and market leadership position.</a:t>
            </a:r>
          </a:p>
        </p:txBody>
      </p:sp>
      <p:sp>
        <p:nvSpPr>
          <p:cNvPr id="7" name="Rectangle 5"/>
          <p:cNvSpPr>
            <a:spLocks noGrp="1"/>
          </p:cNvSpPr>
          <p:nvPr>
            <p:ph type="body" sz="quarter" idx="16"/>
          </p:nvPr>
        </p:nvSpPr>
        <p:spPr>
          <a:xfrm>
            <a:off x="304800" y="3733800"/>
            <a:ext cx="3965448" cy="228600"/>
          </a:xfrm>
        </p:spPr>
        <p:txBody>
          <a:bodyPr>
            <a:normAutofit fontScale="92500" lnSpcReduction="10000"/>
          </a:bodyPr>
          <a:lstStyle/>
          <a:p>
            <a:r>
              <a:rPr lang="en-US" dirty="0"/>
              <a:t>Awards</a:t>
            </a:r>
          </a:p>
        </p:txBody>
      </p:sp>
      <p:pic>
        <p:nvPicPr>
          <p:cNvPr id="18" name="Content Placeholder 17" descr="award_laptopmag.gif"/>
          <p:cNvPicPr>
            <a:picLocks noGrp="1" noChangeAspect="1"/>
          </p:cNvPicPr>
          <p:nvPr>
            <p:ph sz="quarter" idx="17"/>
          </p:nvPr>
        </p:nvPicPr>
        <p:blipFill>
          <a:blip r:embed="rId3" cstate="print"/>
          <a:stretch>
            <a:fillRect/>
          </a:stretch>
        </p:blipFill>
        <p:spPr>
          <a:xfrm>
            <a:off x="381000" y="4953000"/>
            <a:ext cx="1143000" cy="895350"/>
          </a:xfrm>
        </p:spPr>
      </p:pic>
      <p:sp>
        <p:nvSpPr>
          <p:cNvPr id="5" name="Rectangle 7"/>
          <p:cNvSpPr>
            <a:spLocks noGrp="1"/>
          </p:cNvSpPr>
          <p:nvPr>
            <p:ph type="body" sz="quarter" idx="20"/>
          </p:nvPr>
        </p:nvSpPr>
        <p:spPr>
          <a:xfrm>
            <a:off x="4419600" y="3733800"/>
            <a:ext cx="3965448" cy="228600"/>
          </a:xfrm>
        </p:spPr>
        <p:txBody>
          <a:bodyPr>
            <a:normAutofit fontScale="92500" lnSpcReduction="10000"/>
          </a:bodyPr>
          <a:lstStyle/>
          <a:p>
            <a:r>
              <a:rPr lang="en-US" dirty="0"/>
              <a:t>Affiliate Program Highlights</a:t>
            </a:r>
          </a:p>
        </p:txBody>
      </p:sp>
      <p:sp>
        <p:nvSpPr>
          <p:cNvPr id="27" name="Rectangle 8"/>
          <p:cNvSpPr>
            <a:spLocks noGrp="1"/>
          </p:cNvSpPr>
          <p:nvPr>
            <p:ph sz="quarter" idx="21"/>
          </p:nvPr>
        </p:nvSpPr>
        <p:spPr>
          <a:xfrm>
            <a:off x="4419600" y="3962400"/>
            <a:ext cx="3965448" cy="2362200"/>
          </a:xfrm>
        </p:spPr>
        <p:txBody>
          <a:bodyPr/>
          <a:lstStyle/>
          <a:p>
            <a:r>
              <a:rPr lang="en-US" b="1" dirty="0"/>
              <a:t>Network</a:t>
            </a:r>
            <a:r>
              <a:rPr lang="en-US" dirty="0"/>
              <a:t>: Linkshare [US/UK] / CJ / Avangate</a:t>
            </a:r>
          </a:p>
          <a:p>
            <a:r>
              <a:rPr lang="en-US" b="1" dirty="0"/>
              <a:t>Return Days</a:t>
            </a:r>
            <a:r>
              <a:rPr lang="en-US"/>
              <a:t>: 45 </a:t>
            </a:r>
            <a:r>
              <a:rPr lang="en-US" dirty="0"/>
              <a:t>days</a:t>
            </a:r>
          </a:p>
          <a:p>
            <a:r>
              <a:rPr lang="en-US" b="1" dirty="0"/>
              <a:t>Commission Rate</a:t>
            </a:r>
            <a:r>
              <a:rPr lang="en-US" dirty="0"/>
              <a:t> : Up to 70% [Private offer]</a:t>
            </a:r>
          </a:p>
          <a:p>
            <a:r>
              <a:rPr lang="en-US" b="1" dirty="0"/>
              <a:t>Coupons</a:t>
            </a:r>
            <a:r>
              <a:rPr lang="en-US" dirty="0"/>
              <a:t> : Multiple coupons available</a:t>
            </a:r>
          </a:p>
          <a:p>
            <a:r>
              <a:rPr lang="en-US" b="1" dirty="0"/>
              <a:t>Exclusive Coupons </a:t>
            </a:r>
            <a:r>
              <a:rPr lang="en-US" dirty="0"/>
              <a:t>: Available upon request.</a:t>
            </a:r>
          </a:p>
          <a:p>
            <a:r>
              <a:rPr lang="en-US" b="1" dirty="0"/>
              <a:t>Individual Product Linking (IPL)</a:t>
            </a:r>
            <a:r>
              <a:rPr lang="en-US" dirty="0"/>
              <a:t> : Yes</a:t>
            </a:r>
          </a:p>
          <a:p>
            <a:endParaRPr lang="en-US" b="1" dirty="0"/>
          </a:p>
          <a:p>
            <a:r>
              <a:rPr lang="en-US" b="1" dirty="0"/>
              <a:t>PPC / SEO Keyword Lists</a:t>
            </a:r>
            <a:r>
              <a:rPr lang="en-US" dirty="0"/>
              <a:t> : </a:t>
            </a:r>
            <a:r>
              <a:rPr lang="en-US" u="sng" dirty="0">
                <a:hlinkClick r:id="rId4"/>
              </a:rPr>
              <a:t>Contact the affiliate manager</a:t>
            </a:r>
            <a:endParaRPr lang="en-US" u="sng" dirty="0"/>
          </a:p>
          <a:p>
            <a:r>
              <a:rPr lang="en-US" b="1" dirty="0"/>
              <a:t>HTML Emails For Email Marketers : </a:t>
            </a:r>
            <a:r>
              <a:rPr lang="en-US" u="sng" dirty="0">
                <a:hlinkClick r:id="rId4"/>
              </a:rPr>
              <a:t>Contact the affiliate manager</a:t>
            </a:r>
            <a:endParaRPr lang="en-US" dirty="0"/>
          </a:p>
          <a:p>
            <a:r>
              <a:rPr lang="en-US" b="1" dirty="0"/>
              <a:t>Video For Affiliate Marketing</a:t>
            </a:r>
            <a:r>
              <a:rPr lang="en-US" dirty="0"/>
              <a:t> :  </a:t>
            </a:r>
            <a:r>
              <a:rPr lang="en-US" u="sng" dirty="0">
                <a:hlinkClick r:id="rId4"/>
              </a:rPr>
              <a:t>Contact the affiliate manager</a:t>
            </a:r>
            <a:endParaRPr lang="en-US" u="sng" dirty="0"/>
          </a:p>
          <a:p>
            <a:r>
              <a:rPr lang="en-US" b="1" dirty="0"/>
              <a:t>High Quality Content :</a:t>
            </a:r>
            <a:r>
              <a:rPr lang="en-US" u="sng" dirty="0"/>
              <a:t> </a:t>
            </a:r>
            <a:r>
              <a:rPr lang="en-US" u="sng" dirty="0">
                <a:hlinkClick r:id="rId4"/>
              </a:rPr>
              <a:t>Contact the affiliate manager</a:t>
            </a:r>
            <a:endParaRPr lang="en-US" dirty="0"/>
          </a:p>
          <a:p>
            <a:pPr marL="457200" indent="-228600">
              <a:buFont typeface="+mj-lt"/>
              <a:buAutoNum type="arabicPeriod"/>
            </a:pPr>
            <a:endParaRPr lang="en-US" dirty="0"/>
          </a:p>
          <a:p>
            <a:pPr>
              <a:buFont typeface="+mj-lt"/>
            </a:pPr>
            <a:endParaRPr lang="en-US" dirty="0"/>
          </a:p>
        </p:txBody>
      </p:sp>
      <p:pic>
        <p:nvPicPr>
          <p:cNvPr id="19" name="Picture 18" descr="award_laptopmag.gif"/>
          <p:cNvPicPr>
            <a:picLocks noChangeAspect="1"/>
          </p:cNvPicPr>
          <p:nvPr/>
        </p:nvPicPr>
        <p:blipFill>
          <a:blip r:embed="rId5" cstate="print"/>
          <a:stretch>
            <a:fillRect/>
          </a:stretch>
        </p:blipFill>
        <p:spPr>
          <a:xfrm>
            <a:off x="2057400" y="4114800"/>
            <a:ext cx="633876" cy="895350"/>
          </a:xfrm>
          <a:prstGeom prst="rect">
            <a:avLst/>
          </a:prstGeom>
        </p:spPr>
      </p:pic>
      <p:pic>
        <p:nvPicPr>
          <p:cNvPr id="21" name="Picture 20" descr="award_cnet.gif"/>
          <p:cNvPicPr>
            <a:picLocks noChangeAspect="1"/>
          </p:cNvPicPr>
          <p:nvPr/>
        </p:nvPicPr>
        <p:blipFill>
          <a:blip r:embed="rId6" cstate="print"/>
          <a:stretch>
            <a:fillRect/>
          </a:stretch>
        </p:blipFill>
        <p:spPr>
          <a:xfrm>
            <a:off x="2819400" y="4114800"/>
            <a:ext cx="590550" cy="1076325"/>
          </a:xfrm>
          <a:prstGeom prst="rect">
            <a:avLst/>
          </a:prstGeom>
        </p:spPr>
      </p:pic>
      <p:pic>
        <p:nvPicPr>
          <p:cNvPr id="22" name="Picture 21" descr="award_compshop_top100.gif"/>
          <p:cNvPicPr>
            <a:picLocks noChangeAspect="1"/>
          </p:cNvPicPr>
          <p:nvPr/>
        </p:nvPicPr>
        <p:blipFill>
          <a:blip r:embed="rId7" cstate="print"/>
          <a:stretch>
            <a:fillRect/>
          </a:stretch>
        </p:blipFill>
        <p:spPr>
          <a:xfrm>
            <a:off x="3505200" y="4114800"/>
            <a:ext cx="762000" cy="981075"/>
          </a:xfrm>
          <a:prstGeom prst="rect">
            <a:avLst/>
          </a:prstGeom>
        </p:spPr>
      </p:pic>
      <p:pic>
        <p:nvPicPr>
          <p:cNvPr id="26" name="Picture 25" descr="review_pccomputing.gif"/>
          <p:cNvPicPr>
            <a:picLocks noChangeAspect="1"/>
          </p:cNvPicPr>
          <p:nvPr/>
        </p:nvPicPr>
        <p:blipFill>
          <a:blip r:embed="rId8" cstate="print"/>
          <a:stretch>
            <a:fillRect/>
          </a:stretch>
        </p:blipFill>
        <p:spPr>
          <a:xfrm>
            <a:off x="1524000" y="5410200"/>
            <a:ext cx="1162050" cy="485775"/>
          </a:xfrm>
          <a:prstGeom prst="rect">
            <a:avLst/>
          </a:prstGeom>
        </p:spPr>
      </p:pic>
      <p:pic>
        <p:nvPicPr>
          <p:cNvPr id="28" name="Picture 27" descr="award_zdnet.gif"/>
          <p:cNvPicPr>
            <a:picLocks noChangeAspect="1"/>
          </p:cNvPicPr>
          <p:nvPr/>
        </p:nvPicPr>
        <p:blipFill>
          <a:blip r:embed="rId9" cstate="print"/>
          <a:stretch>
            <a:fillRect/>
          </a:stretch>
        </p:blipFill>
        <p:spPr>
          <a:xfrm>
            <a:off x="1219200" y="4114800"/>
            <a:ext cx="752475" cy="752475"/>
          </a:xfrm>
          <a:prstGeom prst="rect">
            <a:avLst/>
          </a:prstGeom>
        </p:spPr>
      </p:pic>
      <p:pic>
        <p:nvPicPr>
          <p:cNvPr id="30" name="Picture 29" descr="award_computershopperHot100.gif"/>
          <p:cNvPicPr>
            <a:picLocks noChangeAspect="1"/>
          </p:cNvPicPr>
          <p:nvPr/>
        </p:nvPicPr>
        <p:blipFill>
          <a:blip r:embed="rId10" cstate="print"/>
          <a:stretch>
            <a:fillRect/>
          </a:stretch>
        </p:blipFill>
        <p:spPr>
          <a:xfrm>
            <a:off x="304800" y="4114800"/>
            <a:ext cx="762000" cy="762000"/>
          </a:xfrm>
          <a:prstGeom prst="rect">
            <a:avLst/>
          </a:prstGeom>
        </p:spPr>
      </p:pic>
      <p:sp>
        <p:nvSpPr>
          <p:cNvPr id="33" name="TextBox 32"/>
          <p:cNvSpPr txBox="1"/>
          <p:nvPr/>
        </p:nvSpPr>
        <p:spPr>
          <a:xfrm>
            <a:off x="304800" y="5943600"/>
            <a:ext cx="3962400" cy="261610"/>
          </a:xfrm>
          <a:prstGeom prst="rect">
            <a:avLst/>
          </a:prstGeom>
          <a:noFill/>
        </p:spPr>
        <p:txBody>
          <a:bodyPr wrap="square" rtlCol="0">
            <a:spAutoFit/>
          </a:bodyPr>
          <a:lstStyle/>
          <a:p>
            <a:r>
              <a:rPr lang="en-US" sz="1100" dirty="0"/>
              <a:t>To check out more awards won by iolo Technologies click </a:t>
            </a:r>
            <a:r>
              <a:rPr lang="en-US" sz="1100" dirty="0">
                <a:hlinkClick r:id="rId11"/>
              </a:rPr>
              <a:t>here</a:t>
            </a:r>
            <a:r>
              <a:rPr lang="en-US" sz="1100" dirty="0"/>
              <a:t>.</a:t>
            </a:r>
          </a:p>
        </p:txBody>
      </p:sp>
      <p:pic>
        <p:nvPicPr>
          <p:cNvPr id="34" name="Picture 33" descr="award_deloitte.gif"/>
          <p:cNvPicPr>
            <a:picLocks noChangeAspect="1"/>
          </p:cNvPicPr>
          <p:nvPr/>
        </p:nvPicPr>
        <p:blipFill>
          <a:blip r:embed="rId12" cstate="print"/>
          <a:stretch>
            <a:fillRect/>
          </a:stretch>
        </p:blipFill>
        <p:spPr>
          <a:xfrm>
            <a:off x="2743200" y="5410200"/>
            <a:ext cx="1552575" cy="4762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type="title"/>
          </p:nvPr>
        </p:nvSpPr>
        <p:spPr/>
        <p:txBody>
          <a:bodyPr>
            <a:normAutofit fontScale="90000"/>
          </a:bodyPr>
          <a:lstStyle/>
          <a:p>
            <a:r>
              <a:rPr lang="en-US" dirty="0"/>
              <a:t>Affiliate Program Presentation Video</a:t>
            </a:r>
          </a:p>
        </p:txBody>
      </p:sp>
      <p:sp>
        <p:nvSpPr>
          <p:cNvPr id="5" name="Text Placeholder 4"/>
          <p:cNvSpPr>
            <a:spLocks noGrp="1"/>
          </p:cNvSpPr>
          <p:nvPr>
            <p:ph type="body" sz="quarter" idx="13"/>
          </p:nvPr>
        </p:nvSpPr>
        <p:spPr/>
        <p:txBody>
          <a:bodyPr>
            <a:normAutofit fontScale="92500" lnSpcReduction="10000"/>
          </a:bodyPr>
          <a:lstStyle/>
          <a:p>
            <a:r>
              <a:rPr lang="en-US" dirty="0"/>
              <a:t>Affiliate Program Presentation Vide</a:t>
            </a:r>
          </a:p>
        </p:txBody>
      </p:sp>
      <p:sp>
        <p:nvSpPr>
          <p:cNvPr id="6" name="Content Placeholder 5"/>
          <p:cNvSpPr>
            <a:spLocks noGrp="1"/>
          </p:cNvSpPr>
          <p:nvPr>
            <p:ph sz="quarter" idx="15"/>
          </p:nvPr>
        </p:nvSpPr>
        <p:spPr/>
        <p:txBody>
          <a:bodyPr/>
          <a:lstStyle/>
          <a:p>
            <a:r>
              <a:rPr lang="en-US" dirty="0"/>
              <a:t>[Please make sure that you are connected to the internet in order to watch this video]</a:t>
            </a:r>
          </a:p>
        </p:txBody>
      </p:sp>
      <p:pic>
        <p:nvPicPr>
          <p:cNvPr id="2" name="Online Media 1">
            <a:hlinkClick r:id="" action="ppaction://media"/>
            <a:extLst>
              <a:ext uri="{FF2B5EF4-FFF2-40B4-BE49-F238E27FC236}">
                <a16:creationId xmlns:a16="http://schemas.microsoft.com/office/drawing/2014/main" id="{C54496BA-2829-4AB0-8315-1FD27E325B6F}"/>
              </a:ext>
            </a:extLst>
          </p:cNvPr>
          <p:cNvPicPr>
            <a:picLocks noRot="1" noChangeAspect="1"/>
          </p:cNvPicPr>
          <p:nvPr>
            <a:videoFile r:link="rId1"/>
          </p:nvPr>
        </p:nvPicPr>
        <p:blipFill>
          <a:blip r:embed="rId4"/>
          <a:stretch>
            <a:fillRect/>
          </a:stretch>
        </p:blipFill>
        <p:spPr>
          <a:xfrm>
            <a:off x="308728" y="914400"/>
            <a:ext cx="8073272" cy="496439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a:t>Product Overview: Phoenix 360™</a:t>
            </a:r>
          </a:p>
        </p:txBody>
      </p:sp>
      <p:sp>
        <p:nvSpPr>
          <p:cNvPr id="10" name="Text Placeholder 9"/>
          <p:cNvSpPr>
            <a:spLocks noGrp="1"/>
          </p:cNvSpPr>
          <p:nvPr>
            <p:ph type="body" sz="quarter" idx="13"/>
          </p:nvPr>
        </p:nvSpPr>
        <p:spPr/>
        <p:txBody>
          <a:bodyPr>
            <a:normAutofit fontScale="92500" lnSpcReduction="10000"/>
          </a:bodyPr>
          <a:lstStyle/>
          <a:p>
            <a:r>
              <a:rPr lang="en-US" dirty="0"/>
              <a:t>Phoenix 360™</a:t>
            </a:r>
          </a:p>
        </p:txBody>
      </p:sp>
      <p:pic>
        <p:nvPicPr>
          <p:cNvPr id="5" name="Content Placeholder 4">
            <a:extLst>
              <a:ext uri="{FF2B5EF4-FFF2-40B4-BE49-F238E27FC236}">
                <a16:creationId xmlns:a16="http://schemas.microsoft.com/office/drawing/2014/main" id="{B17E53E4-0E4F-46EE-BFA7-4E18A598A0D9}"/>
              </a:ext>
            </a:extLst>
          </p:cNvPr>
          <p:cNvPicPr>
            <a:picLocks noGrp="1" noChangeAspect="1"/>
          </p:cNvPicPr>
          <p:nvPr>
            <p:ph sz="quarter" idx="15"/>
          </p:nvPr>
        </p:nvPicPr>
        <p:blipFill>
          <a:blip r:embed="rId3">
            <a:extLst>
              <a:ext uri="{28A0092B-C50C-407E-A947-70E740481C1C}">
                <a14:useLocalDpi xmlns:a14="http://schemas.microsoft.com/office/drawing/2010/main" val="0"/>
              </a:ext>
            </a:extLst>
          </a:blip>
          <a:stretch>
            <a:fillRect/>
          </a:stretch>
        </p:blipFill>
        <p:spPr>
          <a:xfrm>
            <a:off x="304800" y="633167"/>
            <a:ext cx="8077200" cy="3100986"/>
          </a:xfrm>
        </p:spPr>
      </p:pic>
      <p:pic>
        <p:nvPicPr>
          <p:cNvPr id="7" name="Picture 6">
            <a:extLst>
              <a:ext uri="{FF2B5EF4-FFF2-40B4-BE49-F238E27FC236}">
                <a16:creationId xmlns:a16="http://schemas.microsoft.com/office/drawing/2014/main" id="{19931509-D77D-49A2-AC70-7574758F58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2117" y="3757720"/>
            <a:ext cx="6862565" cy="2570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a:t>Product Overview: Phoenix 360™</a:t>
            </a:r>
          </a:p>
        </p:txBody>
      </p:sp>
      <p:sp>
        <p:nvSpPr>
          <p:cNvPr id="10" name="Text Placeholder 9"/>
          <p:cNvSpPr>
            <a:spLocks noGrp="1"/>
          </p:cNvSpPr>
          <p:nvPr>
            <p:ph type="body" sz="quarter" idx="13"/>
          </p:nvPr>
        </p:nvSpPr>
        <p:spPr/>
        <p:txBody>
          <a:bodyPr>
            <a:normAutofit fontScale="92500" lnSpcReduction="10000"/>
          </a:bodyPr>
          <a:lstStyle/>
          <a:p>
            <a:r>
              <a:rPr lang="en-US" dirty="0"/>
              <a:t>Phoenix 360™</a:t>
            </a:r>
          </a:p>
        </p:txBody>
      </p:sp>
      <p:pic>
        <p:nvPicPr>
          <p:cNvPr id="21" name="Content Placeholder 20">
            <a:extLst>
              <a:ext uri="{FF2B5EF4-FFF2-40B4-BE49-F238E27FC236}">
                <a16:creationId xmlns:a16="http://schemas.microsoft.com/office/drawing/2014/main" id="{6FB39E21-78DA-417E-BFA5-33EAE24202F0}"/>
              </a:ext>
            </a:extLst>
          </p:cNvPr>
          <p:cNvPicPr>
            <a:picLocks noGrp="1" noChangeAspect="1"/>
          </p:cNvPicPr>
          <p:nvPr>
            <p:ph sz="quarter" idx="15"/>
          </p:nvPr>
        </p:nvPicPr>
        <p:blipFill>
          <a:blip r:embed="rId3">
            <a:extLst>
              <a:ext uri="{28A0092B-C50C-407E-A947-70E740481C1C}">
                <a14:useLocalDpi xmlns:a14="http://schemas.microsoft.com/office/drawing/2010/main" val="0"/>
              </a:ext>
            </a:extLst>
          </a:blip>
          <a:stretch>
            <a:fillRect/>
          </a:stretch>
        </p:blipFill>
        <p:spPr>
          <a:xfrm>
            <a:off x="304800" y="762000"/>
            <a:ext cx="8077200" cy="3236412"/>
          </a:xfrm>
        </p:spPr>
      </p:pic>
    </p:spTree>
    <p:extLst>
      <p:ext uri="{BB962C8B-B14F-4D97-AF65-F5344CB8AC3E}">
        <p14:creationId xmlns:p14="http://schemas.microsoft.com/office/powerpoint/2010/main" val="2113159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a:t>Product Overview: Phoenix 360™</a:t>
            </a:r>
          </a:p>
        </p:txBody>
      </p:sp>
      <p:sp>
        <p:nvSpPr>
          <p:cNvPr id="10" name="Text Placeholder 9"/>
          <p:cNvSpPr>
            <a:spLocks noGrp="1"/>
          </p:cNvSpPr>
          <p:nvPr>
            <p:ph type="body" sz="quarter" idx="13"/>
          </p:nvPr>
        </p:nvSpPr>
        <p:spPr/>
        <p:txBody>
          <a:bodyPr>
            <a:normAutofit fontScale="92500" lnSpcReduction="10000"/>
          </a:bodyPr>
          <a:lstStyle/>
          <a:p>
            <a:r>
              <a:rPr lang="en-US" dirty="0"/>
              <a:t>Phoenix 360™</a:t>
            </a:r>
          </a:p>
        </p:txBody>
      </p:sp>
      <p:sp>
        <p:nvSpPr>
          <p:cNvPr id="6" name="Content Placeholder 5">
            <a:extLst>
              <a:ext uri="{FF2B5EF4-FFF2-40B4-BE49-F238E27FC236}">
                <a16:creationId xmlns:a16="http://schemas.microsoft.com/office/drawing/2014/main" id="{8DC2D6BC-3A62-4AF1-9A0D-E8580C6FD28A}"/>
              </a:ext>
            </a:extLst>
          </p:cNvPr>
          <p:cNvSpPr>
            <a:spLocks noGrp="1"/>
          </p:cNvSpPr>
          <p:nvPr>
            <p:ph sz="quarter" idx="15"/>
          </p:nvPr>
        </p:nvSpPr>
        <p:spPr>
          <a:xfrm>
            <a:off x="304800" y="609600"/>
            <a:ext cx="8077200" cy="4048760"/>
          </a:xfrm>
        </p:spPr>
        <p:txBody>
          <a:bodyPr/>
          <a:lstStyle/>
          <a:p>
            <a:endParaRPr lang="en-US" dirty="0"/>
          </a:p>
        </p:txBody>
      </p:sp>
      <p:pic>
        <p:nvPicPr>
          <p:cNvPr id="11" name="Picture 10">
            <a:extLst>
              <a:ext uri="{FF2B5EF4-FFF2-40B4-BE49-F238E27FC236}">
                <a16:creationId xmlns:a16="http://schemas.microsoft.com/office/drawing/2014/main" id="{3E0C217C-E75A-473D-BB2B-92975C7FE7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649" y="685800"/>
            <a:ext cx="8025352" cy="3972560"/>
          </a:xfrm>
          <a:prstGeom prst="rect">
            <a:avLst/>
          </a:prstGeom>
        </p:spPr>
      </p:pic>
    </p:spTree>
    <p:extLst>
      <p:ext uri="{BB962C8B-B14F-4D97-AF65-F5344CB8AC3E}">
        <p14:creationId xmlns:p14="http://schemas.microsoft.com/office/powerpoint/2010/main" val="3387685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a:t>Product Overview: Phoenix 360™</a:t>
            </a:r>
          </a:p>
        </p:txBody>
      </p:sp>
      <p:sp>
        <p:nvSpPr>
          <p:cNvPr id="10" name="Text Placeholder 9"/>
          <p:cNvSpPr>
            <a:spLocks noGrp="1"/>
          </p:cNvSpPr>
          <p:nvPr>
            <p:ph type="body" sz="quarter" idx="13"/>
          </p:nvPr>
        </p:nvSpPr>
        <p:spPr/>
        <p:txBody>
          <a:bodyPr>
            <a:normAutofit fontScale="92500" lnSpcReduction="10000"/>
          </a:bodyPr>
          <a:lstStyle/>
          <a:p>
            <a:r>
              <a:rPr lang="en-US" dirty="0"/>
              <a:t>Phoenix 360™</a:t>
            </a:r>
          </a:p>
        </p:txBody>
      </p:sp>
      <p:pic>
        <p:nvPicPr>
          <p:cNvPr id="3" name="Content Placeholder 2">
            <a:extLst>
              <a:ext uri="{FF2B5EF4-FFF2-40B4-BE49-F238E27FC236}">
                <a16:creationId xmlns:a16="http://schemas.microsoft.com/office/drawing/2014/main" id="{1229D045-4B1A-439D-BD8C-B778CB4E5C36}"/>
              </a:ext>
            </a:extLst>
          </p:cNvPr>
          <p:cNvPicPr>
            <a:picLocks noGrp="1" noChangeAspect="1"/>
          </p:cNvPicPr>
          <p:nvPr>
            <p:ph sz="quarter" idx="15"/>
          </p:nvPr>
        </p:nvPicPr>
        <p:blipFill>
          <a:blip r:embed="rId3">
            <a:extLst>
              <a:ext uri="{28A0092B-C50C-407E-A947-70E740481C1C}">
                <a14:useLocalDpi xmlns:a14="http://schemas.microsoft.com/office/drawing/2010/main" val="0"/>
              </a:ext>
            </a:extLst>
          </a:blip>
          <a:stretch>
            <a:fillRect/>
          </a:stretch>
        </p:blipFill>
        <p:spPr>
          <a:xfrm>
            <a:off x="304800" y="762000"/>
            <a:ext cx="8077200" cy="3910658"/>
          </a:xfrm>
        </p:spPr>
      </p:pic>
    </p:spTree>
    <p:extLst>
      <p:ext uri="{BB962C8B-B14F-4D97-AF65-F5344CB8AC3E}">
        <p14:creationId xmlns:p14="http://schemas.microsoft.com/office/powerpoint/2010/main" val="259571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a:t>Product Overview: System Mechanic Professional®</a:t>
            </a:r>
          </a:p>
        </p:txBody>
      </p:sp>
      <p:sp>
        <p:nvSpPr>
          <p:cNvPr id="10" name="Text Placeholder 9"/>
          <p:cNvSpPr>
            <a:spLocks noGrp="1"/>
          </p:cNvSpPr>
          <p:nvPr>
            <p:ph type="body" sz="quarter" idx="13"/>
          </p:nvPr>
        </p:nvSpPr>
        <p:spPr/>
        <p:txBody>
          <a:bodyPr>
            <a:normAutofit fontScale="92500" lnSpcReduction="10000"/>
          </a:bodyPr>
          <a:lstStyle/>
          <a:p>
            <a:r>
              <a:rPr lang="en-US" dirty="0"/>
              <a:t>System Mechanic Professional®</a:t>
            </a:r>
          </a:p>
        </p:txBody>
      </p:sp>
      <p:pic>
        <p:nvPicPr>
          <p:cNvPr id="18" name="Content Placeholder 17" descr="SMP.jpg"/>
          <p:cNvPicPr>
            <a:picLocks noGrp="1" noChangeAspect="1"/>
          </p:cNvPicPr>
          <p:nvPr>
            <p:ph sz="quarter" idx="15"/>
          </p:nvPr>
        </p:nvPicPr>
        <p:blipFill>
          <a:blip r:embed="rId3" cstate="print"/>
          <a:stretch>
            <a:fillRect/>
          </a:stretch>
        </p:blipFill>
        <p:spPr>
          <a:xfrm>
            <a:off x="304800" y="685800"/>
            <a:ext cx="5457825" cy="1481714"/>
          </a:xfrm>
        </p:spPr>
      </p:pic>
      <p:pic>
        <p:nvPicPr>
          <p:cNvPr id="13" name="Picture 12" descr="8.jpg"/>
          <p:cNvPicPr>
            <a:picLocks noChangeAspect="1"/>
          </p:cNvPicPr>
          <p:nvPr/>
        </p:nvPicPr>
        <p:blipFill>
          <a:blip r:embed="rId4" cstate="print"/>
          <a:stretch>
            <a:fillRect/>
          </a:stretch>
        </p:blipFill>
        <p:spPr>
          <a:xfrm>
            <a:off x="304800" y="2209800"/>
            <a:ext cx="5162550" cy="3714750"/>
          </a:xfrm>
          <a:prstGeom prst="rect">
            <a:avLst/>
          </a:prstGeom>
        </p:spPr>
      </p:pic>
    </p:spTree>
    <p:extLst>
      <p:ext uri="{BB962C8B-B14F-4D97-AF65-F5344CB8AC3E}">
        <p14:creationId xmlns:p14="http://schemas.microsoft.com/office/powerpoint/2010/main" val="1213029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a:t>Product Overview: System Mechanic Professional®</a:t>
            </a:r>
          </a:p>
        </p:txBody>
      </p:sp>
      <p:sp>
        <p:nvSpPr>
          <p:cNvPr id="10" name="Text Placeholder 9"/>
          <p:cNvSpPr>
            <a:spLocks noGrp="1"/>
          </p:cNvSpPr>
          <p:nvPr>
            <p:ph type="body" sz="quarter" idx="13"/>
          </p:nvPr>
        </p:nvSpPr>
        <p:spPr/>
        <p:txBody>
          <a:bodyPr>
            <a:normAutofit fontScale="92500" lnSpcReduction="10000"/>
          </a:bodyPr>
          <a:lstStyle/>
          <a:p>
            <a:r>
              <a:rPr lang="en-US" dirty="0"/>
              <a:t>System Mechanic Professional®</a:t>
            </a:r>
          </a:p>
        </p:txBody>
      </p:sp>
      <p:pic>
        <p:nvPicPr>
          <p:cNvPr id="7" name="Content Placeholder 6" descr="9.jpg"/>
          <p:cNvPicPr>
            <a:picLocks noGrp="1" noChangeAspect="1"/>
          </p:cNvPicPr>
          <p:nvPr>
            <p:ph sz="quarter" idx="15"/>
          </p:nvPr>
        </p:nvPicPr>
        <p:blipFill>
          <a:blip r:embed="rId3" cstate="print"/>
          <a:stretch>
            <a:fillRect/>
          </a:stretch>
        </p:blipFill>
        <p:spPr>
          <a:xfrm>
            <a:off x="304800" y="685800"/>
            <a:ext cx="4762500" cy="5114925"/>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a:t>Product Overview: System Mechanic Professional®</a:t>
            </a:r>
          </a:p>
        </p:txBody>
      </p:sp>
      <p:sp>
        <p:nvSpPr>
          <p:cNvPr id="10" name="Text Placeholder 9"/>
          <p:cNvSpPr>
            <a:spLocks noGrp="1"/>
          </p:cNvSpPr>
          <p:nvPr>
            <p:ph type="body" sz="quarter" idx="13"/>
          </p:nvPr>
        </p:nvSpPr>
        <p:spPr/>
        <p:txBody>
          <a:bodyPr>
            <a:normAutofit fontScale="92500" lnSpcReduction="10000"/>
          </a:bodyPr>
          <a:lstStyle/>
          <a:p>
            <a:r>
              <a:rPr lang="en-US" dirty="0"/>
              <a:t>System Mechanic Professional®</a:t>
            </a:r>
          </a:p>
        </p:txBody>
      </p:sp>
      <p:pic>
        <p:nvPicPr>
          <p:cNvPr id="6" name="Content Placeholder 5" descr="10.jpg"/>
          <p:cNvPicPr>
            <a:picLocks noGrp="1" noChangeAspect="1"/>
          </p:cNvPicPr>
          <p:nvPr>
            <p:ph sz="quarter" idx="15"/>
          </p:nvPr>
        </p:nvPicPr>
        <p:blipFill>
          <a:blip r:embed="rId3" cstate="print"/>
          <a:stretch>
            <a:fillRect/>
          </a:stretch>
        </p:blipFill>
        <p:spPr>
          <a:xfrm>
            <a:off x="228600" y="609600"/>
            <a:ext cx="5038725" cy="5514975"/>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a:t>Product Overview: System Mechanic®</a:t>
            </a:r>
          </a:p>
        </p:txBody>
      </p:sp>
      <p:sp>
        <p:nvSpPr>
          <p:cNvPr id="10" name="Text Placeholder 9"/>
          <p:cNvSpPr>
            <a:spLocks noGrp="1"/>
          </p:cNvSpPr>
          <p:nvPr>
            <p:ph type="body" sz="quarter" idx="13"/>
          </p:nvPr>
        </p:nvSpPr>
        <p:spPr/>
        <p:txBody>
          <a:bodyPr>
            <a:normAutofit fontScale="92500" lnSpcReduction="10000"/>
          </a:bodyPr>
          <a:lstStyle/>
          <a:p>
            <a:r>
              <a:rPr lang="en-US" dirty="0"/>
              <a:t>System Mechanic®</a:t>
            </a:r>
          </a:p>
        </p:txBody>
      </p:sp>
      <p:pic>
        <p:nvPicPr>
          <p:cNvPr id="18" name="Content Placeholder 17" descr="SMP.jpg"/>
          <p:cNvPicPr>
            <a:picLocks noGrp="1" noChangeAspect="1"/>
          </p:cNvPicPr>
          <p:nvPr>
            <p:ph sz="quarter" idx="15"/>
          </p:nvPr>
        </p:nvPicPr>
        <p:blipFill>
          <a:blip r:embed="rId3" cstate="print"/>
          <a:stretch>
            <a:fillRect/>
          </a:stretch>
        </p:blipFill>
        <p:spPr>
          <a:xfrm>
            <a:off x="319239" y="844213"/>
            <a:ext cx="5428947" cy="1473874"/>
          </a:xfrm>
        </p:spPr>
      </p:pic>
      <p:pic>
        <p:nvPicPr>
          <p:cNvPr id="7" name="Picture 6" descr="1.jpg"/>
          <p:cNvPicPr>
            <a:picLocks noChangeAspect="1"/>
          </p:cNvPicPr>
          <p:nvPr/>
        </p:nvPicPr>
        <p:blipFill>
          <a:blip r:embed="rId4" cstate="print"/>
          <a:stretch>
            <a:fillRect/>
          </a:stretch>
        </p:blipFill>
        <p:spPr>
          <a:xfrm>
            <a:off x="228600" y="2362200"/>
            <a:ext cx="5314950" cy="370522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a:t>Product Overview: System Mechanic®</a:t>
            </a:r>
          </a:p>
        </p:txBody>
      </p:sp>
      <p:sp>
        <p:nvSpPr>
          <p:cNvPr id="10" name="Text Placeholder 9"/>
          <p:cNvSpPr>
            <a:spLocks noGrp="1"/>
          </p:cNvSpPr>
          <p:nvPr>
            <p:ph type="body" sz="quarter" idx="13"/>
          </p:nvPr>
        </p:nvSpPr>
        <p:spPr/>
        <p:txBody>
          <a:bodyPr>
            <a:normAutofit fontScale="92500" lnSpcReduction="10000"/>
          </a:bodyPr>
          <a:lstStyle/>
          <a:p>
            <a:r>
              <a:rPr lang="en-US" dirty="0"/>
              <a:t>System Mechanic®</a:t>
            </a:r>
          </a:p>
        </p:txBody>
      </p:sp>
      <p:pic>
        <p:nvPicPr>
          <p:cNvPr id="8" name="Content Placeholder 7" descr="2.jpg"/>
          <p:cNvPicPr>
            <a:picLocks noGrp="1" noChangeAspect="1"/>
          </p:cNvPicPr>
          <p:nvPr>
            <p:ph sz="quarter" idx="15"/>
          </p:nvPr>
        </p:nvPicPr>
        <p:blipFill>
          <a:blip r:embed="rId3" cstate="print"/>
          <a:stretch>
            <a:fillRect/>
          </a:stretch>
        </p:blipFill>
        <p:spPr>
          <a:xfrm>
            <a:off x="228600" y="685800"/>
            <a:ext cx="4594578" cy="56388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a:t>Product Overview: System Mechanic®</a:t>
            </a:r>
          </a:p>
        </p:txBody>
      </p:sp>
      <p:sp>
        <p:nvSpPr>
          <p:cNvPr id="10" name="Text Placeholder 9"/>
          <p:cNvSpPr>
            <a:spLocks noGrp="1"/>
          </p:cNvSpPr>
          <p:nvPr>
            <p:ph type="body" sz="quarter" idx="13"/>
          </p:nvPr>
        </p:nvSpPr>
        <p:spPr/>
        <p:txBody>
          <a:bodyPr>
            <a:normAutofit fontScale="92500" lnSpcReduction="10000"/>
          </a:bodyPr>
          <a:lstStyle/>
          <a:p>
            <a:r>
              <a:rPr lang="en-US" dirty="0"/>
              <a:t>System Mechanic®</a:t>
            </a:r>
          </a:p>
        </p:txBody>
      </p:sp>
      <p:pic>
        <p:nvPicPr>
          <p:cNvPr id="6" name="Content Placeholder 5" descr="3.jpg"/>
          <p:cNvPicPr>
            <a:picLocks noGrp="1" noChangeAspect="1"/>
          </p:cNvPicPr>
          <p:nvPr>
            <p:ph sz="quarter" idx="15"/>
          </p:nvPr>
        </p:nvPicPr>
        <p:blipFill>
          <a:blip r:embed="rId3" cstate="print"/>
          <a:stretch>
            <a:fillRect/>
          </a:stretch>
        </p:blipFill>
        <p:spPr>
          <a:xfrm>
            <a:off x="304800" y="685800"/>
            <a:ext cx="5210175" cy="5276850"/>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a:bodyPr>
          <a:lstStyle/>
          <a:p>
            <a:r>
              <a:rPr lang="en-US" sz="1800" dirty="0"/>
              <a:t>Product Overview: Privacy Guardian™</a:t>
            </a:r>
          </a:p>
        </p:txBody>
      </p:sp>
      <p:sp>
        <p:nvSpPr>
          <p:cNvPr id="10" name="Text Placeholder 9"/>
          <p:cNvSpPr>
            <a:spLocks noGrp="1"/>
          </p:cNvSpPr>
          <p:nvPr>
            <p:ph type="body" sz="quarter" idx="13"/>
          </p:nvPr>
        </p:nvSpPr>
        <p:spPr/>
        <p:txBody>
          <a:bodyPr>
            <a:normAutofit fontScale="92500" lnSpcReduction="10000"/>
          </a:bodyPr>
          <a:lstStyle/>
          <a:p>
            <a:r>
              <a:rPr lang="en-US" dirty="0"/>
              <a:t>Privacy Guardian™</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876240"/>
            <a:ext cx="5000625" cy="1962270"/>
          </a:xfrm>
          <a:prstGeom prst="rect">
            <a:avLst/>
          </a:prstGeom>
        </p:spPr>
      </p:pic>
      <p:sp>
        <p:nvSpPr>
          <p:cNvPr id="20" name="Content Placeholder 19"/>
          <p:cNvSpPr>
            <a:spLocks noGrp="1"/>
          </p:cNvSpPr>
          <p:nvPr>
            <p:ph sz="quarter" idx="15"/>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2971800"/>
            <a:ext cx="4649365" cy="3276600"/>
          </a:xfrm>
          <a:prstGeom prst="rect">
            <a:avLst/>
          </a:prstGeom>
        </p:spPr>
      </p:pic>
    </p:spTree>
    <p:extLst>
      <p:ext uri="{BB962C8B-B14F-4D97-AF65-F5344CB8AC3E}">
        <p14:creationId xmlns:p14="http://schemas.microsoft.com/office/powerpoint/2010/main" val="22249497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a:bodyPr>
          <a:lstStyle/>
          <a:p>
            <a:r>
              <a:rPr lang="en-US" sz="1800" dirty="0"/>
              <a:t>Product Overview: System Shield® 4 </a:t>
            </a:r>
            <a:r>
              <a:rPr lang="en-US" sz="1800" dirty="0" err="1"/>
              <a:t>AntiVirus</a:t>
            </a:r>
            <a:r>
              <a:rPr lang="en-US" sz="1800" dirty="0"/>
              <a:t> and </a:t>
            </a:r>
            <a:r>
              <a:rPr lang="en-US" sz="1800" dirty="0" err="1"/>
              <a:t>AntiSpyware</a:t>
            </a:r>
            <a:endParaRPr lang="en-US" sz="1800" dirty="0"/>
          </a:p>
        </p:txBody>
      </p:sp>
      <p:sp>
        <p:nvSpPr>
          <p:cNvPr id="10" name="Text Placeholder 9"/>
          <p:cNvSpPr>
            <a:spLocks noGrp="1"/>
          </p:cNvSpPr>
          <p:nvPr>
            <p:ph type="body" sz="quarter" idx="13"/>
          </p:nvPr>
        </p:nvSpPr>
        <p:spPr/>
        <p:txBody>
          <a:bodyPr>
            <a:normAutofit fontScale="92500" lnSpcReduction="10000"/>
          </a:bodyPr>
          <a:lstStyle/>
          <a:p>
            <a:r>
              <a:rPr lang="en-US" dirty="0"/>
              <a:t>System Shield® 4 </a:t>
            </a:r>
            <a:r>
              <a:rPr lang="en-US" dirty="0" err="1"/>
              <a:t>AntiVirus</a:t>
            </a:r>
            <a:r>
              <a:rPr lang="en-US" dirty="0"/>
              <a:t> and </a:t>
            </a:r>
            <a:r>
              <a:rPr lang="en-US" dirty="0" err="1"/>
              <a:t>AntiSpyware</a:t>
            </a:r>
            <a:endParaRPr lang="en-US" dirty="0"/>
          </a:p>
        </p:txBody>
      </p:sp>
      <p:sp>
        <p:nvSpPr>
          <p:cNvPr id="19" name="TextBox 18"/>
          <p:cNvSpPr txBox="1"/>
          <p:nvPr/>
        </p:nvSpPr>
        <p:spPr>
          <a:xfrm>
            <a:off x="304800" y="2286000"/>
            <a:ext cx="8001000" cy="2462213"/>
          </a:xfrm>
          <a:prstGeom prst="rect">
            <a:avLst/>
          </a:prstGeom>
          <a:noFill/>
        </p:spPr>
        <p:txBody>
          <a:bodyPr wrap="square" rtlCol="0">
            <a:spAutoFit/>
          </a:bodyPr>
          <a:lstStyle/>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p:txBody>
      </p:sp>
      <p:pic>
        <p:nvPicPr>
          <p:cNvPr id="11" name="Picture 10" descr="4.jpg"/>
          <p:cNvPicPr>
            <a:picLocks noChangeAspect="1"/>
          </p:cNvPicPr>
          <p:nvPr/>
        </p:nvPicPr>
        <p:blipFill>
          <a:blip r:embed="rId3" cstate="print"/>
          <a:stretch>
            <a:fillRect/>
          </a:stretch>
        </p:blipFill>
        <p:spPr>
          <a:xfrm>
            <a:off x="304800" y="685800"/>
            <a:ext cx="5000625" cy="2343150"/>
          </a:xfrm>
          <a:prstGeom prst="rect">
            <a:avLst/>
          </a:prstGeom>
        </p:spPr>
      </p:pic>
      <p:sp>
        <p:nvSpPr>
          <p:cNvPr id="20" name="Content Placeholder 19"/>
          <p:cNvSpPr>
            <a:spLocks noGrp="1"/>
          </p:cNvSpPr>
          <p:nvPr>
            <p:ph sz="quarter" idx="15"/>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23" name="Picture 22" descr="5.jpg"/>
          <p:cNvPicPr>
            <a:picLocks noChangeAspect="1"/>
          </p:cNvPicPr>
          <p:nvPr/>
        </p:nvPicPr>
        <p:blipFill>
          <a:blip r:embed="rId4" cstate="print"/>
          <a:stretch>
            <a:fillRect/>
          </a:stretch>
        </p:blipFill>
        <p:spPr>
          <a:xfrm>
            <a:off x="381000" y="2971800"/>
            <a:ext cx="4876800" cy="32766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a:bodyPr>
          <a:lstStyle/>
          <a:p>
            <a:r>
              <a:rPr lang="en-US" sz="1800" dirty="0"/>
              <a:t>Product Overview: System Shield® 4 </a:t>
            </a:r>
            <a:r>
              <a:rPr lang="en-US" sz="1800" dirty="0" err="1"/>
              <a:t>AntiVirus</a:t>
            </a:r>
            <a:r>
              <a:rPr lang="en-US" sz="1800" dirty="0"/>
              <a:t> and </a:t>
            </a:r>
            <a:r>
              <a:rPr lang="en-US" sz="1800" dirty="0" err="1"/>
              <a:t>AntiSpyware</a:t>
            </a:r>
            <a:endParaRPr lang="en-US" sz="1800" dirty="0"/>
          </a:p>
        </p:txBody>
      </p:sp>
      <p:sp>
        <p:nvSpPr>
          <p:cNvPr id="10" name="Text Placeholder 9"/>
          <p:cNvSpPr>
            <a:spLocks noGrp="1"/>
          </p:cNvSpPr>
          <p:nvPr>
            <p:ph type="body" sz="quarter" idx="13"/>
          </p:nvPr>
        </p:nvSpPr>
        <p:spPr/>
        <p:txBody>
          <a:bodyPr>
            <a:normAutofit fontScale="92500" lnSpcReduction="10000"/>
          </a:bodyPr>
          <a:lstStyle/>
          <a:p>
            <a:r>
              <a:rPr lang="en-US" dirty="0"/>
              <a:t>System Shield® 4 </a:t>
            </a:r>
            <a:r>
              <a:rPr lang="en-US" dirty="0" err="1"/>
              <a:t>AntiVirus</a:t>
            </a:r>
            <a:r>
              <a:rPr lang="en-US" dirty="0"/>
              <a:t> and </a:t>
            </a:r>
            <a:r>
              <a:rPr lang="en-US" dirty="0" err="1"/>
              <a:t>AntiSpyware</a:t>
            </a:r>
            <a:endParaRPr lang="en-US" dirty="0"/>
          </a:p>
        </p:txBody>
      </p:sp>
      <p:sp>
        <p:nvSpPr>
          <p:cNvPr id="19" name="TextBox 18"/>
          <p:cNvSpPr txBox="1"/>
          <p:nvPr/>
        </p:nvSpPr>
        <p:spPr>
          <a:xfrm>
            <a:off x="304800" y="2286000"/>
            <a:ext cx="8001000" cy="2462213"/>
          </a:xfrm>
          <a:prstGeom prst="rect">
            <a:avLst/>
          </a:prstGeom>
          <a:noFill/>
        </p:spPr>
        <p:txBody>
          <a:bodyPr wrap="square" rtlCol="0">
            <a:spAutoFit/>
          </a:bodyPr>
          <a:lstStyle/>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p:txBody>
      </p:sp>
      <p:sp>
        <p:nvSpPr>
          <p:cNvPr id="20" name="Content Placeholder 19"/>
          <p:cNvSpPr>
            <a:spLocks noGrp="1"/>
          </p:cNvSpPr>
          <p:nvPr>
            <p:ph sz="quarter" idx="15"/>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9" name="Picture 8" descr="6.jpg"/>
          <p:cNvPicPr>
            <a:picLocks noChangeAspect="1"/>
          </p:cNvPicPr>
          <p:nvPr/>
        </p:nvPicPr>
        <p:blipFill>
          <a:blip r:embed="rId3" cstate="print"/>
          <a:stretch>
            <a:fillRect/>
          </a:stretch>
        </p:blipFill>
        <p:spPr>
          <a:xfrm>
            <a:off x="304800" y="685800"/>
            <a:ext cx="5133975" cy="583882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a:bodyPr>
          <a:lstStyle/>
          <a:p>
            <a:r>
              <a:rPr lang="en-US" sz="1800" dirty="0"/>
              <a:t>Product Overview: System Shield® 4 </a:t>
            </a:r>
            <a:r>
              <a:rPr lang="en-US" sz="1800" dirty="0" err="1"/>
              <a:t>AntiVirus</a:t>
            </a:r>
            <a:r>
              <a:rPr lang="en-US" sz="1800" dirty="0"/>
              <a:t> and </a:t>
            </a:r>
            <a:r>
              <a:rPr lang="en-US" sz="1800" dirty="0" err="1"/>
              <a:t>AntiSpyware</a:t>
            </a:r>
            <a:endParaRPr lang="en-US" sz="1800" dirty="0"/>
          </a:p>
        </p:txBody>
      </p:sp>
      <p:sp>
        <p:nvSpPr>
          <p:cNvPr id="10" name="Text Placeholder 9"/>
          <p:cNvSpPr>
            <a:spLocks noGrp="1"/>
          </p:cNvSpPr>
          <p:nvPr>
            <p:ph type="body" sz="quarter" idx="13"/>
          </p:nvPr>
        </p:nvSpPr>
        <p:spPr/>
        <p:txBody>
          <a:bodyPr>
            <a:normAutofit fontScale="92500" lnSpcReduction="10000"/>
          </a:bodyPr>
          <a:lstStyle/>
          <a:p>
            <a:r>
              <a:rPr lang="en-US" dirty="0"/>
              <a:t>System Shield® 4 </a:t>
            </a:r>
            <a:r>
              <a:rPr lang="en-US" dirty="0" err="1"/>
              <a:t>AntiVirus</a:t>
            </a:r>
            <a:r>
              <a:rPr lang="en-US" dirty="0"/>
              <a:t> and </a:t>
            </a:r>
            <a:r>
              <a:rPr lang="en-US" dirty="0" err="1"/>
              <a:t>AntiSpyware</a:t>
            </a:r>
            <a:endParaRPr lang="en-US" dirty="0"/>
          </a:p>
        </p:txBody>
      </p:sp>
      <p:sp>
        <p:nvSpPr>
          <p:cNvPr id="19" name="TextBox 18"/>
          <p:cNvSpPr txBox="1"/>
          <p:nvPr/>
        </p:nvSpPr>
        <p:spPr>
          <a:xfrm>
            <a:off x="304800" y="2286000"/>
            <a:ext cx="8001000" cy="2462213"/>
          </a:xfrm>
          <a:prstGeom prst="rect">
            <a:avLst/>
          </a:prstGeom>
          <a:noFill/>
        </p:spPr>
        <p:txBody>
          <a:bodyPr wrap="square" rtlCol="0">
            <a:spAutoFit/>
          </a:bodyPr>
          <a:lstStyle/>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p:txBody>
      </p:sp>
      <p:sp>
        <p:nvSpPr>
          <p:cNvPr id="20" name="Content Placeholder 19"/>
          <p:cNvSpPr>
            <a:spLocks noGrp="1"/>
          </p:cNvSpPr>
          <p:nvPr>
            <p:ph sz="quarter" idx="15"/>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7" name="Picture 6" descr="7.jpg"/>
          <p:cNvPicPr>
            <a:picLocks noChangeAspect="1"/>
          </p:cNvPicPr>
          <p:nvPr/>
        </p:nvPicPr>
        <p:blipFill>
          <a:blip r:embed="rId3" cstate="print"/>
          <a:stretch>
            <a:fillRect/>
          </a:stretch>
        </p:blipFill>
        <p:spPr>
          <a:xfrm>
            <a:off x="304800" y="609600"/>
            <a:ext cx="5162550" cy="55626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a:t>Product Overview: Search and Recover™ 5</a:t>
            </a:r>
          </a:p>
        </p:txBody>
      </p:sp>
      <p:sp>
        <p:nvSpPr>
          <p:cNvPr id="10" name="Text Placeholder 9"/>
          <p:cNvSpPr>
            <a:spLocks noGrp="1"/>
          </p:cNvSpPr>
          <p:nvPr>
            <p:ph type="body" sz="quarter" idx="13"/>
          </p:nvPr>
        </p:nvSpPr>
        <p:spPr/>
        <p:txBody>
          <a:bodyPr>
            <a:normAutofit fontScale="92500" lnSpcReduction="10000"/>
          </a:bodyPr>
          <a:lstStyle/>
          <a:p>
            <a:r>
              <a:rPr lang="en-US" dirty="0"/>
              <a:t>Search and Recover™ 5</a:t>
            </a:r>
          </a:p>
        </p:txBody>
      </p:sp>
      <p:pic>
        <p:nvPicPr>
          <p:cNvPr id="18" name="Content Placeholder 17" descr="SMP.jpg"/>
          <p:cNvPicPr>
            <a:picLocks noGrp="1" noChangeAspect="1"/>
          </p:cNvPicPr>
          <p:nvPr>
            <p:ph sz="quarter" idx="15"/>
          </p:nvPr>
        </p:nvPicPr>
        <p:blipFill>
          <a:blip r:embed="rId3" cstate="print"/>
          <a:stretch>
            <a:fillRect/>
          </a:stretch>
        </p:blipFill>
        <p:spPr>
          <a:xfrm>
            <a:off x="304800" y="688914"/>
            <a:ext cx="5457825" cy="1784471"/>
          </a:xfrm>
        </p:spPr>
      </p:pic>
      <p:pic>
        <p:nvPicPr>
          <p:cNvPr id="6" name="Picture 5" descr="11.jpg"/>
          <p:cNvPicPr>
            <a:picLocks noChangeAspect="1"/>
          </p:cNvPicPr>
          <p:nvPr/>
        </p:nvPicPr>
        <p:blipFill>
          <a:blip r:embed="rId4" cstate="print"/>
          <a:stretch>
            <a:fillRect/>
          </a:stretch>
        </p:blipFill>
        <p:spPr>
          <a:xfrm>
            <a:off x="304800" y="2514600"/>
            <a:ext cx="5286375" cy="40767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a:t>Product Overview: Search and Recover™ 5</a:t>
            </a:r>
          </a:p>
        </p:txBody>
      </p:sp>
      <p:sp>
        <p:nvSpPr>
          <p:cNvPr id="10" name="Text Placeholder 9"/>
          <p:cNvSpPr>
            <a:spLocks noGrp="1"/>
          </p:cNvSpPr>
          <p:nvPr>
            <p:ph type="body" sz="quarter" idx="13"/>
          </p:nvPr>
        </p:nvSpPr>
        <p:spPr/>
        <p:txBody>
          <a:bodyPr>
            <a:normAutofit fontScale="92500" lnSpcReduction="10000"/>
          </a:bodyPr>
          <a:lstStyle/>
          <a:p>
            <a:r>
              <a:rPr lang="en-US" dirty="0"/>
              <a:t>Search and Recover™ 5</a:t>
            </a:r>
          </a:p>
        </p:txBody>
      </p:sp>
      <p:pic>
        <p:nvPicPr>
          <p:cNvPr id="8" name="Picture 7" descr="12.jpg"/>
          <p:cNvPicPr>
            <a:picLocks noChangeAspect="1"/>
          </p:cNvPicPr>
          <p:nvPr/>
        </p:nvPicPr>
        <p:blipFill>
          <a:blip r:embed="rId3" cstate="print"/>
          <a:stretch>
            <a:fillRect/>
          </a:stretch>
        </p:blipFill>
        <p:spPr>
          <a:xfrm>
            <a:off x="304800" y="609600"/>
            <a:ext cx="5629275" cy="436245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a:t>Product Overview: DriveScrubber® 3</a:t>
            </a:r>
          </a:p>
        </p:txBody>
      </p:sp>
      <p:sp>
        <p:nvSpPr>
          <p:cNvPr id="10" name="Text Placeholder 9"/>
          <p:cNvSpPr>
            <a:spLocks noGrp="1"/>
          </p:cNvSpPr>
          <p:nvPr>
            <p:ph type="body" sz="quarter" idx="13"/>
          </p:nvPr>
        </p:nvSpPr>
        <p:spPr/>
        <p:txBody>
          <a:bodyPr>
            <a:normAutofit fontScale="92500" lnSpcReduction="10000"/>
          </a:bodyPr>
          <a:lstStyle/>
          <a:p>
            <a:r>
              <a:rPr lang="en-US" dirty="0"/>
              <a:t>DriveScrubber® 3</a:t>
            </a:r>
          </a:p>
        </p:txBody>
      </p:sp>
      <p:pic>
        <p:nvPicPr>
          <p:cNvPr id="18" name="Content Placeholder 17" descr="SMP.jpg"/>
          <p:cNvPicPr>
            <a:picLocks noGrp="1" noChangeAspect="1"/>
          </p:cNvPicPr>
          <p:nvPr>
            <p:ph sz="quarter" idx="15"/>
          </p:nvPr>
        </p:nvPicPr>
        <p:blipFill>
          <a:blip r:embed="rId3" cstate="print"/>
          <a:stretch>
            <a:fillRect/>
          </a:stretch>
        </p:blipFill>
        <p:spPr>
          <a:xfrm>
            <a:off x="381000" y="685800"/>
            <a:ext cx="5457768" cy="1784471"/>
          </a:xfrm>
        </p:spPr>
      </p:pic>
      <p:pic>
        <p:nvPicPr>
          <p:cNvPr id="7" name="Picture 6" descr="13.jpg"/>
          <p:cNvPicPr>
            <a:picLocks noChangeAspect="1"/>
          </p:cNvPicPr>
          <p:nvPr/>
        </p:nvPicPr>
        <p:blipFill>
          <a:blip r:embed="rId4" cstate="print"/>
          <a:stretch>
            <a:fillRect/>
          </a:stretch>
        </p:blipFill>
        <p:spPr>
          <a:xfrm>
            <a:off x="381000" y="2133600"/>
            <a:ext cx="5534025" cy="2638425"/>
          </a:xfrm>
          <a:prstGeom prst="rect">
            <a:avLst/>
          </a:prstGeom>
        </p:spPr>
      </p:pic>
      <p:pic>
        <p:nvPicPr>
          <p:cNvPr id="8" name="Picture 7" descr="14.jpg"/>
          <p:cNvPicPr>
            <a:picLocks noChangeAspect="1"/>
          </p:cNvPicPr>
          <p:nvPr/>
        </p:nvPicPr>
        <p:blipFill>
          <a:blip r:embed="rId5" cstate="print"/>
          <a:stretch>
            <a:fillRect/>
          </a:stretch>
        </p:blipFill>
        <p:spPr>
          <a:xfrm>
            <a:off x="304800" y="4800600"/>
            <a:ext cx="5457825" cy="1905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a:t>Product Overview: DriveScrubber® 3</a:t>
            </a:r>
          </a:p>
        </p:txBody>
      </p:sp>
      <p:sp>
        <p:nvSpPr>
          <p:cNvPr id="10" name="Text Placeholder 9"/>
          <p:cNvSpPr>
            <a:spLocks noGrp="1"/>
          </p:cNvSpPr>
          <p:nvPr>
            <p:ph type="body" sz="quarter" idx="13"/>
          </p:nvPr>
        </p:nvSpPr>
        <p:spPr/>
        <p:txBody>
          <a:bodyPr>
            <a:normAutofit fontScale="92500" lnSpcReduction="10000"/>
          </a:bodyPr>
          <a:lstStyle/>
          <a:p>
            <a:r>
              <a:rPr lang="en-US" dirty="0"/>
              <a:t>DriveScrubber® 3</a:t>
            </a:r>
          </a:p>
        </p:txBody>
      </p:sp>
      <p:pic>
        <p:nvPicPr>
          <p:cNvPr id="11" name="Picture 10" descr="15.jpg"/>
          <p:cNvPicPr>
            <a:picLocks noChangeAspect="1"/>
          </p:cNvPicPr>
          <p:nvPr/>
        </p:nvPicPr>
        <p:blipFill>
          <a:blip r:embed="rId3" cstate="print"/>
          <a:stretch>
            <a:fillRect/>
          </a:stretch>
        </p:blipFill>
        <p:spPr>
          <a:xfrm>
            <a:off x="304800" y="609600"/>
            <a:ext cx="5629275" cy="425767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a:t>Product Overview: System Mechanic Business</a:t>
            </a:r>
          </a:p>
        </p:txBody>
      </p:sp>
      <p:sp>
        <p:nvSpPr>
          <p:cNvPr id="10" name="Text Placeholder 9"/>
          <p:cNvSpPr>
            <a:spLocks noGrp="1"/>
          </p:cNvSpPr>
          <p:nvPr>
            <p:ph type="body" sz="quarter" idx="13"/>
          </p:nvPr>
        </p:nvSpPr>
        <p:spPr/>
        <p:txBody>
          <a:bodyPr>
            <a:normAutofit fontScale="92500" lnSpcReduction="10000"/>
          </a:bodyPr>
          <a:lstStyle/>
          <a:p>
            <a:r>
              <a:rPr lang="en-US" dirty="0"/>
              <a:t>System Mechanic Business</a:t>
            </a:r>
          </a:p>
        </p:txBody>
      </p:sp>
      <p:pic>
        <p:nvPicPr>
          <p:cNvPr id="18" name="Content Placeholder 17" descr="SMP.jpg"/>
          <p:cNvPicPr>
            <a:picLocks noGrp="1" noChangeAspect="1"/>
          </p:cNvPicPr>
          <p:nvPr>
            <p:ph sz="quarter" idx="15"/>
          </p:nvPr>
        </p:nvPicPr>
        <p:blipFill>
          <a:blip r:embed="rId3" cstate="print"/>
          <a:stretch>
            <a:fillRect/>
          </a:stretch>
        </p:blipFill>
        <p:spPr>
          <a:xfrm>
            <a:off x="304800" y="685800"/>
            <a:ext cx="5457768" cy="1481698"/>
          </a:xfrm>
        </p:spPr>
      </p:pic>
      <p:pic>
        <p:nvPicPr>
          <p:cNvPr id="9" name="Picture 8" descr="16.jpg"/>
          <p:cNvPicPr>
            <a:picLocks noChangeAspect="1"/>
          </p:cNvPicPr>
          <p:nvPr/>
        </p:nvPicPr>
        <p:blipFill>
          <a:blip r:embed="rId4" cstate="print"/>
          <a:stretch>
            <a:fillRect/>
          </a:stretch>
        </p:blipFill>
        <p:spPr>
          <a:xfrm>
            <a:off x="304800" y="2133600"/>
            <a:ext cx="4886325" cy="2066925"/>
          </a:xfrm>
          <a:prstGeom prst="rect">
            <a:avLst/>
          </a:prstGeom>
        </p:spPr>
      </p:pic>
      <p:pic>
        <p:nvPicPr>
          <p:cNvPr id="11" name="Picture 10" descr="17.jpg"/>
          <p:cNvPicPr>
            <a:picLocks noChangeAspect="1"/>
          </p:cNvPicPr>
          <p:nvPr/>
        </p:nvPicPr>
        <p:blipFill>
          <a:blip r:embed="rId5" cstate="print"/>
          <a:stretch>
            <a:fillRect/>
          </a:stretch>
        </p:blipFill>
        <p:spPr>
          <a:xfrm>
            <a:off x="304800" y="4238625"/>
            <a:ext cx="3810000" cy="261937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a:t>Sample Affiliate Creative</a:t>
            </a:r>
          </a:p>
        </p:txBody>
      </p:sp>
      <p:sp>
        <p:nvSpPr>
          <p:cNvPr id="10" name="Text Placeholder 9"/>
          <p:cNvSpPr>
            <a:spLocks noGrp="1"/>
          </p:cNvSpPr>
          <p:nvPr>
            <p:ph type="body" sz="quarter" idx="13"/>
          </p:nvPr>
        </p:nvSpPr>
        <p:spPr/>
        <p:txBody>
          <a:bodyPr>
            <a:normAutofit fontScale="92500" lnSpcReduction="10000"/>
          </a:bodyPr>
          <a:lstStyle/>
          <a:p>
            <a:r>
              <a:rPr lang="en-US" dirty="0"/>
              <a:t>Check out some of our high converting creative…</a:t>
            </a:r>
          </a:p>
          <a:p>
            <a:endParaRPr lang="en-US" dirty="0"/>
          </a:p>
        </p:txBody>
      </p:sp>
      <p:pic>
        <p:nvPicPr>
          <p:cNvPr id="13" name="Picture 12" descr="SR_300x250.gif"/>
          <p:cNvPicPr>
            <a:picLocks noChangeAspect="1"/>
          </p:cNvPicPr>
          <p:nvPr/>
        </p:nvPicPr>
        <p:blipFill>
          <a:blip r:embed="rId3" cstate="print"/>
          <a:stretch>
            <a:fillRect/>
          </a:stretch>
        </p:blipFill>
        <p:spPr>
          <a:xfrm>
            <a:off x="3276600" y="762000"/>
            <a:ext cx="2857500" cy="238125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3200400"/>
            <a:ext cx="2857499" cy="2381249"/>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820" y="5715000"/>
            <a:ext cx="6934159" cy="857244"/>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76600" y="3200400"/>
            <a:ext cx="2857494" cy="2381245"/>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4800" y="762000"/>
            <a:ext cx="2857495" cy="2381245"/>
          </a:xfrm>
          <a:prstGeom prst="rect">
            <a:avLst/>
          </a:prstGeom>
        </p:spPr>
      </p:pic>
    </p:spTree>
  </p:cSld>
  <p:clrMapOvr>
    <a:masterClrMapping/>
  </p:clrMapOvr>
</p:sld>
</file>

<file path=ppt/theme/theme1.xml><?xml version="1.0" encoding="utf-8"?>
<a:theme xmlns:a="http://schemas.openxmlformats.org/drawingml/2006/main" name="Pitchbook">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28000" dist="381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28000" dist="381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Pitchbook</Template>
  <TotalTime>0</TotalTime>
  <Words>385</Words>
  <Application>Microsoft Office PowerPoint</Application>
  <PresentationFormat>On-screen Show (4:3)</PresentationFormat>
  <Paragraphs>178</Paragraphs>
  <Slides>23</Slides>
  <Notes>23</Notes>
  <HiddenSlides>0</HiddenSlides>
  <MMClips>1</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23</vt:i4>
      </vt:variant>
    </vt:vector>
  </HeadingPairs>
  <TitlesOfParts>
    <vt:vector size="25" baseType="lpstr">
      <vt:lpstr>Calibri</vt:lpstr>
      <vt:lpstr>Pitchbook</vt:lpstr>
      <vt:lpstr>iolo technologies Affiliate Program</vt:lpstr>
      <vt:lpstr>iolo technologies and Our Affiliate Program</vt:lpstr>
      <vt:lpstr>Affiliate Program Presentation Video</vt:lpstr>
      <vt:lpstr>Product Overview: Phoenix 360™</vt:lpstr>
      <vt:lpstr>Product Overview: Phoenix 360™</vt:lpstr>
      <vt:lpstr>Product Overview: Phoenix 360™</vt:lpstr>
      <vt:lpstr>Product Overview: Phoenix 360™</vt:lpstr>
      <vt:lpstr>Product Overview: System Mechanic Professional®</vt:lpstr>
      <vt:lpstr>Product Overview: System Mechanic Professional®</vt:lpstr>
      <vt:lpstr>Product Overview: System Mechanic Professional®</vt:lpstr>
      <vt:lpstr>Product Overview: System Mechanic®</vt:lpstr>
      <vt:lpstr>Product Overview: System Mechanic®</vt:lpstr>
      <vt:lpstr>Product Overview: System Mechanic®</vt:lpstr>
      <vt:lpstr>Product Overview: Privacy Guardian™</vt:lpstr>
      <vt:lpstr>Product Overview: System Shield® 4 AntiVirus and AntiSpyware</vt:lpstr>
      <vt:lpstr>Product Overview: System Shield® 4 AntiVirus and AntiSpyware</vt:lpstr>
      <vt:lpstr>Product Overview: System Shield® 4 AntiVirus and AntiSpyware</vt:lpstr>
      <vt:lpstr>Product Overview: Search and Recover™ 5</vt:lpstr>
      <vt:lpstr>Product Overview: Search and Recover™ 5</vt:lpstr>
      <vt:lpstr>Product Overview: DriveScrubber® 3</vt:lpstr>
      <vt:lpstr>Product Overview: DriveScrubber® 3</vt:lpstr>
      <vt:lpstr>Product Overview: System Mechanic Business</vt:lpstr>
      <vt:lpstr>Sample Affiliate Creative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Sell Sheet</dc:title>
  <dc:subject>iolo Technologies Affiliate Program</dc:subject>
  <dc:creator/>
  <cp:keywords>iolo Technologies, Affiliate Program</cp:keywords>
  <dc:description>To contact the author of this document please email: James.Nardell@iolo.com or call: (805) 624-5669</dc:description>
  <cp:lastModifiedBy/>
  <cp:revision>1</cp:revision>
  <dcterms:created xsi:type="dcterms:W3CDTF">2009-02-05T05:53:55Z</dcterms:created>
  <dcterms:modified xsi:type="dcterms:W3CDTF">2018-06-30T11:54:21Z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LCID">
    <vt:i4>1033</vt:i4>
  </property>
  <property fmtid="{D5CDD505-2E9C-101B-9397-08002B2CF9AE}" pid="3" name="_Version">
    <vt:lpwstr>12.0.4518</vt:lpwstr>
  </property>
</Properties>
</file>